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grandir Bold" charset="1" panose="00000800000000000000"/>
      <p:regular r:id="rId22"/>
    </p:embeddedFont>
    <p:embeddedFont>
      <p:font typeface="Poppins" charset="1" panose="00000500000000000000"/>
      <p:regular r:id="rId23"/>
    </p:embeddedFont>
    <p:embeddedFont>
      <p:font typeface="Poppins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98841" y="1527179"/>
            <a:ext cx="3497580" cy="7149882"/>
            <a:chOff x="0" y="0"/>
            <a:chExt cx="6350000" cy="129809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12980903"/>
            </a:xfrm>
            <a:custGeom>
              <a:avLst/>
              <a:gdLst/>
              <a:ahLst/>
              <a:cxnLst/>
              <a:rect r="r" b="b" t="t" l="l"/>
              <a:pathLst>
                <a:path h="12980903" w="6350000">
                  <a:moveTo>
                    <a:pt x="0" y="12323204"/>
                  </a:moveTo>
                  <a:lnTo>
                    <a:pt x="0" y="657699"/>
                  </a:lnTo>
                  <a:cubicBezTo>
                    <a:pt x="0" y="294234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95965"/>
                    <a:pt x="6350000" y="657699"/>
                  </a:cubicBezTo>
                  <a:lnTo>
                    <a:pt x="6350000" y="12323204"/>
                  </a:lnTo>
                  <a:cubicBezTo>
                    <a:pt x="6350000" y="12686670"/>
                    <a:pt x="6134100" y="12980903"/>
                    <a:pt x="5867400" y="12980903"/>
                  </a:cubicBezTo>
                  <a:lnTo>
                    <a:pt x="482600" y="12980903"/>
                  </a:lnTo>
                  <a:cubicBezTo>
                    <a:pt x="217170" y="12980903"/>
                    <a:pt x="0" y="12686670"/>
                    <a:pt x="0" y="12323204"/>
                  </a:cubicBezTo>
                  <a:close/>
                </a:path>
              </a:pathLst>
            </a:custGeom>
            <a:solidFill>
              <a:srgbClr val="004AA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0829807" y="1527179"/>
            <a:ext cx="1800972" cy="6322268"/>
            <a:chOff x="0" y="0"/>
            <a:chExt cx="3269738" cy="114783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69738" cy="11478337"/>
            </a:xfrm>
            <a:custGeom>
              <a:avLst/>
              <a:gdLst/>
              <a:ahLst/>
              <a:cxnLst/>
              <a:rect r="r" b="b" t="t" l="l"/>
              <a:pathLst>
                <a:path h="11478337" w="3269738">
                  <a:moveTo>
                    <a:pt x="0" y="10896767"/>
                  </a:moveTo>
                  <a:lnTo>
                    <a:pt x="0" y="581569"/>
                  </a:lnTo>
                  <a:cubicBezTo>
                    <a:pt x="0" y="260176"/>
                    <a:pt x="111171" y="0"/>
                    <a:pt x="248500" y="0"/>
                  </a:cubicBezTo>
                  <a:lnTo>
                    <a:pt x="3021238" y="0"/>
                  </a:lnTo>
                  <a:cubicBezTo>
                    <a:pt x="3158567" y="0"/>
                    <a:pt x="3269738" y="261706"/>
                    <a:pt x="3269738" y="581569"/>
                  </a:cubicBezTo>
                  <a:lnTo>
                    <a:pt x="3269738" y="10896767"/>
                  </a:lnTo>
                  <a:cubicBezTo>
                    <a:pt x="3269738" y="11218161"/>
                    <a:pt x="3158567" y="11478337"/>
                    <a:pt x="3021238" y="11478337"/>
                  </a:cubicBezTo>
                  <a:lnTo>
                    <a:pt x="248500" y="11478337"/>
                  </a:lnTo>
                  <a:cubicBezTo>
                    <a:pt x="111825" y="11478337"/>
                    <a:pt x="0" y="11218161"/>
                    <a:pt x="0" y="10896767"/>
                  </a:cubicBezTo>
                  <a:close/>
                </a:path>
              </a:pathLst>
            </a:custGeom>
            <a:solidFill>
              <a:srgbClr val="004AA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2759765"/>
            <a:ext cx="8111416" cy="2880557"/>
            <a:chOff x="0" y="0"/>
            <a:chExt cx="14726609" cy="52297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726608" cy="5229769"/>
            </a:xfrm>
            <a:custGeom>
              <a:avLst/>
              <a:gdLst/>
              <a:ahLst/>
              <a:cxnLst/>
              <a:rect r="r" b="b" t="t" l="l"/>
              <a:pathLst>
                <a:path h="5229769" w="14726608">
                  <a:moveTo>
                    <a:pt x="0" y="4964794"/>
                  </a:moveTo>
                  <a:lnTo>
                    <a:pt x="0" y="264975"/>
                  </a:lnTo>
                  <a:cubicBezTo>
                    <a:pt x="0" y="118541"/>
                    <a:pt x="500705" y="0"/>
                    <a:pt x="1119222" y="0"/>
                  </a:cubicBezTo>
                  <a:lnTo>
                    <a:pt x="13607386" y="0"/>
                  </a:lnTo>
                  <a:cubicBezTo>
                    <a:pt x="14225904" y="0"/>
                    <a:pt x="14726608" y="119239"/>
                    <a:pt x="14726608" y="264975"/>
                  </a:cubicBezTo>
                  <a:lnTo>
                    <a:pt x="14726608" y="4964794"/>
                  </a:lnTo>
                  <a:cubicBezTo>
                    <a:pt x="14726608" y="5111228"/>
                    <a:pt x="14225904" y="5229769"/>
                    <a:pt x="13607386" y="5229769"/>
                  </a:cubicBezTo>
                  <a:lnTo>
                    <a:pt x="1119222" y="5229769"/>
                  </a:lnTo>
                  <a:cubicBezTo>
                    <a:pt x="503650" y="5229769"/>
                    <a:pt x="0" y="5111228"/>
                    <a:pt x="0" y="4964794"/>
                  </a:cubicBezTo>
                  <a:lnTo>
                    <a:pt x="0" y="0"/>
                  </a:lnTo>
                  <a:cubicBezTo>
                    <a:pt x="0" y="0"/>
                    <a:pt x="0" y="4964794"/>
                    <a:pt x="0" y="4964794"/>
                  </a:cubicBezTo>
                  <a:close/>
                </a:path>
              </a:pathLst>
            </a:custGeom>
            <a:solidFill>
              <a:srgbClr val="D3292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150308" y="2759765"/>
            <a:ext cx="5065010" cy="5440929"/>
          </a:xfrm>
          <a:custGeom>
            <a:avLst/>
            <a:gdLst/>
            <a:ahLst/>
            <a:cxnLst/>
            <a:rect r="r" b="b" t="t" l="l"/>
            <a:pathLst>
              <a:path h="5440929" w="5065010">
                <a:moveTo>
                  <a:pt x="0" y="0"/>
                </a:moveTo>
                <a:lnTo>
                  <a:pt x="5065010" y="0"/>
                </a:lnTo>
                <a:lnTo>
                  <a:pt x="5065010" y="5440929"/>
                </a:lnTo>
                <a:lnTo>
                  <a:pt x="0" y="54409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14935" y="2978844"/>
            <a:ext cx="6396481" cy="180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5"/>
              </a:lnSpc>
            </a:pPr>
            <a:r>
              <a:rPr lang="en-US" sz="6295" b="true">
                <a:solidFill>
                  <a:srgbClr val="FAFAFA"/>
                </a:solidFill>
                <a:latin typeface="Agrandir Bold"/>
                <a:ea typeface="Agrandir Bold"/>
                <a:cs typeface="Agrandir Bold"/>
                <a:sym typeface="Agrandir Bold"/>
              </a:rPr>
              <a:t>COVOITURAGE TN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20050" y="6603785"/>
            <a:ext cx="3974235" cy="644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9"/>
              </a:lnSpc>
            </a:pPr>
            <a:r>
              <a:rPr lang="en-US" sz="36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Présentée par 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63199" y="7270204"/>
            <a:ext cx="6087937" cy="208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8"/>
              </a:lnSpc>
            </a:pPr>
            <a:r>
              <a:rPr lang="en-US" sz="394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Mohamed Taieb Smeti</a:t>
            </a:r>
          </a:p>
          <a:p>
            <a:pPr algn="l">
              <a:lnSpc>
                <a:spcPts val="5528"/>
              </a:lnSpc>
            </a:pPr>
            <a:r>
              <a:rPr lang="en-US" sz="394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Ridha Sfaihi</a:t>
            </a:r>
          </a:p>
          <a:p>
            <a:pPr algn="l">
              <a:lnSpc>
                <a:spcPts val="5528"/>
              </a:lnSpc>
            </a:pPr>
            <a:r>
              <a:rPr lang="en-US" sz="394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Nour Mansour</a:t>
            </a:r>
          </a:p>
        </p:txBody>
      </p:sp>
      <p:sp>
        <p:nvSpPr>
          <p:cNvPr name="Freeform 13" id="13"/>
          <p:cNvSpPr/>
          <p:nvPr/>
        </p:nvSpPr>
        <p:spPr>
          <a:xfrm flipH="false" flipV="true" rot="5400000">
            <a:off x="16121728" y="8284848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0"/>
                </a:moveTo>
                <a:lnTo>
                  <a:pt x="3219097" y="2136310"/>
                </a:lnTo>
                <a:lnTo>
                  <a:pt x="3219097" y="0"/>
                </a:lnTo>
                <a:lnTo>
                  <a:pt x="0" y="0"/>
                </a:lnTo>
                <a:lnTo>
                  <a:pt x="0" y="213631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8892179" y="7884163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0"/>
                </a:moveTo>
                <a:lnTo>
                  <a:pt x="3219098" y="0"/>
                </a:lnTo>
                <a:lnTo>
                  <a:pt x="3219098" y="2136310"/>
                </a:lnTo>
                <a:lnTo>
                  <a:pt x="0" y="2136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-1243448" y="8284848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0"/>
                </a:moveTo>
                <a:lnTo>
                  <a:pt x="3219097" y="0"/>
                </a:lnTo>
                <a:lnTo>
                  <a:pt x="3219097" y="2136310"/>
                </a:lnTo>
                <a:lnTo>
                  <a:pt x="0" y="2136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5631844"/>
            <a:ext cx="8205907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Plateforme web de mise en relation Conducteurs – Passagers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960870" y="8561815"/>
            <a:ext cx="6828441" cy="2139888"/>
            <a:chOff x="0" y="0"/>
            <a:chExt cx="1057904" cy="3315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7904" cy="331525"/>
            </a:xfrm>
            <a:custGeom>
              <a:avLst/>
              <a:gdLst/>
              <a:ahLst/>
              <a:cxnLst/>
              <a:rect r="r" b="b" t="t" l="l"/>
              <a:pathLst>
                <a:path h="331525" w="1057904">
                  <a:moveTo>
                    <a:pt x="56689" y="0"/>
                  </a:moveTo>
                  <a:lnTo>
                    <a:pt x="1001215" y="0"/>
                  </a:lnTo>
                  <a:cubicBezTo>
                    <a:pt x="1016250" y="0"/>
                    <a:pt x="1030669" y="5973"/>
                    <a:pt x="1041300" y="16604"/>
                  </a:cubicBezTo>
                  <a:cubicBezTo>
                    <a:pt x="1051932" y="27235"/>
                    <a:pt x="1057904" y="41654"/>
                    <a:pt x="1057904" y="56689"/>
                  </a:cubicBezTo>
                  <a:lnTo>
                    <a:pt x="1057904" y="274836"/>
                  </a:lnTo>
                  <a:cubicBezTo>
                    <a:pt x="1057904" y="306144"/>
                    <a:pt x="1032524" y="331525"/>
                    <a:pt x="1001215" y="331525"/>
                  </a:cubicBezTo>
                  <a:lnTo>
                    <a:pt x="56689" y="331525"/>
                  </a:lnTo>
                  <a:cubicBezTo>
                    <a:pt x="25380" y="331525"/>
                    <a:pt x="0" y="306144"/>
                    <a:pt x="0" y="274836"/>
                  </a:cubicBezTo>
                  <a:lnTo>
                    <a:pt x="0" y="56689"/>
                  </a:lnTo>
                  <a:cubicBezTo>
                    <a:pt x="0" y="25380"/>
                    <a:pt x="25380" y="0"/>
                    <a:pt x="56689" y="0"/>
                  </a:cubicBezTo>
                  <a:close/>
                </a:path>
              </a:pathLst>
            </a:custGeom>
            <a:solidFill>
              <a:srgbClr val="004AA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230908" y="1981930"/>
            <a:ext cx="6028392" cy="6794294"/>
          </a:xfrm>
          <a:custGeom>
            <a:avLst/>
            <a:gdLst/>
            <a:ahLst/>
            <a:cxnLst/>
            <a:rect r="r" b="b" t="t" l="l"/>
            <a:pathLst>
              <a:path h="6794294" w="6028392">
                <a:moveTo>
                  <a:pt x="0" y="0"/>
                </a:moveTo>
                <a:lnTo>
                  <a:pt x="6028392" y="0"/>
                </a:lnTo>
                <a:lnTo>
                  <a:pt x="6028392" y="6794294"/>
                </a:lnTo>
                <a:lnTo>
                  <a:pt x="0" y="6794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051186" y="379907"/>
            <a:ext cx="6442993" cy="2245599"/>
            <a:chOff x="0" y="0"/>
            <a:chExt cx="872601" cy="3041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72601" cy="304131"/>
            </a:xfrm>
            <a:custGeom>
              <a:avLst/>
              <a:gdLst/>
              <a:ahLst/>
              <a:cxnLst/>
              <a:rect r="r" b="b" t="t" l="l"/>
              <a:pathLst>
                <a:path h="304131" w="872601">
                  <a:moveTo>
                    <a:pt x="60080" y="0"/>
                  </a:moveTo>
                  <a:lnTo>
                    <a:pt x="812521" y="0"/>
                  </a:lnTo>
                  <a:cubicBezTo>
                    <a:pt x="845702" y="0"/>
                    <a:pt x="872601" y="26899"/>
                    <a:pt x="872601" y="60080"/>
                  </a:cubicBezTo>
                  <a:lnTo>
                    <a:pt x="872601" y="244051"/>
                  </a:lnTo>
                  <a:cubicBezTo>
                    <a:pt x="872601" y="259985"/>
                    <a:pt x="866271" y="275267"/>
                    <a:pt x="855004" y="286534"/>
                  </a:cubicBezTo>
                  <a:cubicBezTo>
                    <a:pt x="843737" y="297801"/>
                    <a:pt x="828455" y="304131"/>
                    <a:pt x="812521" y="304131"/>
                  </a:cubicBezTo>
                  <a:lnTo>
                    <a:pt x="60080" y="304131"/>
                  </a:lnTo>
                  <a:cubicBezTo>
                    <a:pt x="26899" y="304131"/>
                    <a:pt x="0" y="277232"/>
                    <a:pt x="0" y="244051"/>
                  </a:cubicBezTo>
                  <a:lnTo>
                    <a:pt x="0" y="60080"/>
                  </a:lnTo>
                  <a:cubicBezTo>
                    <a:pt x="0" y="26899"/>
                    <a:pt x="26899" y="0"/>
                    <a:pt x="60080" y="0"/>
                  </a:cubicBezTo>
                  <a:close/>
                </a:path>
              </a:pathLst>
            </a:custGeom>
            <a:solidFill>
              <a:srgbClr val="D32929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true" rot="5400000">
            <a:off x="17180" y="9633548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0"/>
                </a:moveTo>
                <a:lnTo>
                  <a:pt x="3219097" y="2136310"/>
                </a:lnTo>
                <a:lnTo>
                  <a:pt x="3219097" y="0"/>
                </a:lnTo>
                <a:lnTo>
                  <a:pt x="0" y="0"/>
                </a:lnTo>
                <a:lnTo>
                  <a:pt x="0" y="213631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5400000">
            <a:off x="2791778" y="9317618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0"/>
                </a:moveTo>
                <a:lnTo>
                  <a:pt x="3219097" y="2136310"/>
                </a:lnTo>
                <a:lnTo>
                  <a:pt x="3219097" y="0"/>
                </a:lnTo>
                <a:lnTo>
                  <a:pt x="0" y="0"/>
                </a:lnTo>
                <a:lnTo>
                  <a:pt x="0" y="213631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-1382651" y="7070659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0"/>
                </a:moveTo>
                <a:lnTo>
                  <a:pt x="3219098" y="0"/>
                </a:lnTo>
                <a:lnTo>
                  <a:pt x="3219098" y="2136310"/>
                </a:lnTo>
                <a:lnTo>
                  <a:pt x="0" y="2136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79749" y="3068667"/>
            <a:ext cx="4355621" cy="5264395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626728" y="838295"/>
            <a:ext cx="4908797" cy="114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true">
                <a:solidFill>
                  <a:srgbClr val="FAFAFA"/>
                </a:solidFill>
                <a:latin typeface="Agrandir Bold"/>
                <a:ea typeface="Agrandir Bold"/>
                <a:cs typeface="Agrandir Bold"/>
                <a:sym typeface="Agrandir Bold"/>
              </a:rPr>
              <a:t>Objectifs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26728" y="4247249"/>
            <a:ext cx="6434245" cy="3099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40001" indent="-470000" lvl="1">
              <a:lnSpc>
                <a:spcPts val="6095"/>
              </a:lnSpc>
              <a:buFont typeface="Arial"/>
              <a:buChar char="•"/>
            </a:pPr>
            <a:r>
              <a:rPr lang="en-US" sz="435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réduire les coûts</a:t>
            </a:r>
          </a:p>
          <a:p>
            <a:pPr algn="l" marL="940001" indent="-470000" lvl="1">
              <a:lnSpc>
                <a:spcPts val="6095"/>
              </a:lnSpc>
              <a:buFont typeface="Arial"/>
              <a:buChar char="•"/>
            </a:pPr>
            <a:r>
              <a:rPr lang="en-US" sz="435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faciliter la mobilité </a:t>
            </a:r>
          </a:p>
          <a:p>
            <a:pPr algn="l" marL="940001" indent="-470000" lvl="1">
              <a:lnSpc>
                <a:spcPts val="6095"/>
              </a:lnSpc>
              <a:buFont typeface="Arial"/>
              <a:buChar char="•"/>
            </a:pPr>
            <a:r>
              <a:rPr lang="en-US" sz="435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rendre les trajets plus sûrs et organisés.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97905" y="7652303"/>
            <a:ext cx="6655096" cy="2972939"/>
            <a:chOff x="0" y="0"/>
            <a:chExt cx="901327" cy="4026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01327" cy="402637"/>
            </a:xfrm>
            <a:custGeom>
              <a:avLst/>
              <a:gdLst/>
              <a:ahLst/>
              <a:cxnLst/>
              <a:rect r="r" b="b" t="t" l="l"/>
              <a:pathLst>
                <a:path h="402637" w="901327">
                  <a:moveTo>
                    <a:pt x="29083" y="0"/>
                  </a:moveTo>
                  <a:lnTo>
                    <a:pt x="872245" y="0"/>
                  </a:lnTo>
                  <a:cubicBezTo>
                    <a:pt x="888307" y="0"/>
                    <a:pt x="901327" y="13021"/>
                    <a:pt x="901327" y="29083"/>
                  </a:cubicBezTo>
                  <a:lnTo>
                    <a:pt x="901327" y="373555"/>
                  </a:lnTo>
                  <a:cubicBezTo>
                    <a:pt x="901327" y="389617"/>
                    <a:pt x="888307" y="402637"/>
                    <a:pt x="872245" y="402637"/>
                  </a:cubicBezTo>
                  <a:lnTo>
                    <a:pt x="29083" y="402637"/>
                  </a:lnTo>
                  <a:cubicBezTo>
                    <a:pt x="21369" y="402637"/>
                    <a:pt x="13972" y="399573"/>
                    <a:pt x="8518" y="394119"/>
                  </a:cubicBezTo>
                  <a:cubicBezTo>
                    <a:pt x="3064" y="388665"/>
                    <a:pt x="0" y="381268"/>
                    <a:pt x="0" y="373555"/>
                  </a:cubicBezTo>
                  <a:lnTo>
                    <a:pt x="0" y="29083"/>
                  </a:lnTo>
                  <a:cubicBezTo>
                    <a:pt x="0" y="13021"/>
                    <a:pt x="13021" y="0"/>
                    <a:pt x="29083" y="0"/>
                  </a:cubicBezTo>
                  <a:close/>
                </a:path>
              </a:pathLst>
            </a:custGeom>
            <a:solidFill>
              <a:srgbClr val="004AAD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272895" y="1757778"/>
            <a:ext cx="5557866" cy="6238420"/>
          </a:xfrm>
          <a:custGeom>
            <a:avLst/>
            <a:gdLst/>
            <a:ahLst/>
            <a:cxnLst/>
            <a:rect r="r" b="b" t="t" l="l"/>
            <a:pathLst>
              <a:path h="6238420" w="5557866">
                <a:moveTo>
                  <a:pt x="0" y="0"/>
                </a:moveTo>
                <a:lnTo>
                  <a:pt x="5557866" y="0"/>
                </a:lnTo>
                <a:lnTo>
                  <a:pt x="5557866" y="6238421"/>
                </a:lnTo>
                <a:lnTo>
                  <a:pt x="0" y="62384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44000" y="2434148"/>
            <a:ext cx="9854317" cy="2245599"/>
            <a:chOff x="0" y="0"/>
            <a:chExt cx="1334611" cy="3041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4611" cy="304131"/>
            </a:xfrm>
            <a:custGeom>
              <a:avLst/>
              <a:gdLst/>
              <a:ahLst/>
              <a:cxnLst/>
              <a:rect r="r" b="b" t="t" l="l"/>
              <a:pathLst>
                <a:path h="304131" w="1334611">
                  <a:moveTo>
                    <a:pt x="39282" y="0"/>
                  </a:moveTo>
                  <a:lnTo>
                    <a:pt x="1295329" y="0"/>
                  </a:lnTo>
                  <a:cubicBezTo>
                    <a:pt x="1305747" y="0"/>
                    <a:pt x="1315739" y="4139"/>
                    <a:pt x="1323106" y="11505"/>
                  </a:cubicBezTo>
                  <a:cubicBezTo>
                    <a:pt x="1330472" y="18872"/>
                    <a:pt x="1334611" y="28864"/>
                    <a:pt x="1334611" y="39282"/>
                  </a:cubicBezTo>
                  <a:lnTo>
                    <a:pt x="1334611" y="264849"/>
                  </a:lnTo>
                  <a:cubicBezTo>
                    <a:pt x="1334611" y="286544"/>
                    <a:pt x="1317024" y="304131"/>
                    <a:pt x="1295329" y="304131"/>
                  </a:cubicBezTo>
                  <a:lnTo>
                    <a:pt x="39282" y="304131"/>
                  </a:lnTo>
                  <a:cubicBezTo>
                    <a:pt x="17587" y="304131"/>
                    <a:pt x="0" y="286544"/>
                    <a:pt x="0" y="264849"/>
                  </a:cubicBezTo>
                  <a:lnTo>
                    <a:pt x="0" y="39282"/>
                  </a:lnTo>
                  <a:cubicBezTo>
                    <a:pt x="0" y="17587"/>
                    <a:pt x="17587" y="0"/>
                    <a:pt x="39282" y="0"/>
                  </a:cubicBezTo>
                  <a:close/>
                </a:path>
              </a:pathLst>
            </a:custGeom>
            <a:solidFill>
              <a:srgbClr val="D32929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9481913" y="2927980"/>
            <a:ext cx="6658648" cy="114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true">
                <a:solidFill>
                  <a:srgbClr val="FAFAFA"/>
                </a:solidFill>
                <a:latin typeface="Agrandir Bold"/>
                <a:ea typeface="Agrandir Bold"/>
                <a:cs typeface="Agrandir Bold"/>
                <a:sym typeface="Agrandir Bold"/>
              </a:rPr>
              <a:t>Conception</a:t>
            </a:r>
          </a:p>
        </p:txBody>
      </p:sp>
      <p:sp>
        <p:nvSpPr>
          <p:cNvPr name="Freeform 9" id="9"/>
          <p:cNvSpPr/>
          <p:nvPr/>
        </p:nvSpPr>
        <p:spPr>
          <a:xfrm flipH="false" flipV="true" rot="5400000">
            <a:off x="13462856" y="9343408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0"/>
                </a:moveTo>
                <a:lnTo>
                  <a:pt x="3219098" y="2136310"/>
                </a:lnTo>
                <a:lnTo>
                  <a:pt x="3219098" y="0"/>
                </a:lnTo>
                <a:lnTo>
                  <a:pt x="0" y="0"/>
                </a:lnTo>
                <a:lnTo>
                  <a:pt x="0" y="213631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5400000">
            <a:off x="16089605" y="9557086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1"/>
                </a:moveTo>
                <a:lnTo>
                  <a:pt x="3219097" y="2136311"/>
                </a:lnTo>
                <a:lnTo>
                  <a:pt x="3219097" y="0"/>
                </a:lnTo>
                <a:lnTo>
                  <a:pt x="0" y="0"/>
                </a:lnTo>
                <a:lnTo>
                  <a:pt x="0" y="213631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5400000">
            <a:off x="15903960" y="6565459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0"/>
                </a:moveTo>
                <a:lnTo>
                  <a:pt x="3219097" y="2136310"/>
                </a:lnTo>
                <a:lnTo>
                  <a:pt x="3219097" y="0"/>
                </a:lnTo>
                <a:lnTo>
                  <a:pt x="0" y="0"/>
                </a:lnTo>
                <a:lnTo>
                  <a:pt x="0" y="213631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9917" y="9127055"/>
            <a:ext cx="3595440" cy="2409343"/>
            <a:chOff x="0" y="0"/>
            <a:chExt cx="676309" cy="4532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76309" cy="453202"/>
            </a:xfrm>
            <a:custGeom>
              <a:avLst/>
              <a:gdLst/>
              <a:ahLst/>
              <a:cxnLst/>
              <a:rect r="r" b="b" t="t" l="l"/>
              <a:pathLst>
                <a:path h="453202" w="676309">
                  <a:moveTo>
                    <a:pt x="107663" y="0"/>
                  </a:moveTo>
                  <a:lnTo>
                    <a:pt x="568646" y="0"/>
                  </a:lnTo>
                  <a:cubicBezTo>
                    <a:pt x="597200" y="0"/>
                    <a:pt x="624584" y="11343"/>
                    <a:pt x="644775" y="31534"/>
                  </a:cubicBezTo>
                  <a:cubicBezTo>
                    <a:pt x="664966" y="51725"/>
                    <a:pt x="676309" y="79109"/>
                    <a:pt x="676309" y="107663"/>
                  </a:cubicBezTo>
                  <a:lnTo>
                    <a:pt x="676309" y="345539"/>
                  </a:lnTo>
                  <a:cubicBezTo>
                    <a:pt x="676309" y="404999"/>
                    <a:pt x="628106" y="453202"/>
                    <a:pt x="568646" y="453202"/>
                  </a:cubicBezTo>
                  <a:lnTo>
                    <a:pt x="107663" y="453202"/>
                  </a:lnTo>
                  <a:cubicBezTo>
                    <a:pt x="48202" y="453202"/>
                    <a:pt x="0" y="404999"/>
                    <a:pt x="0" y="345539"/>
                  </a:cubicBezTo>
                  <a:lnTo>
                    <a:pt x="0" y="107663"/>
                  </a:lnTo>
                  <a:cubicBezTo>
                    <a:pt x="0" y="48202"/>
                    <a:pt x="48202" y="0"/>
                    <a:pt x="107663" y="0"/>
                  </a:cubicBezTo>
                  <a:close/>
                </a:path>
              </a:pathLst>
            </a:custGeom>
            <a:solidFill>
              <a:srgbClr val="004AA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4133820"/>
            <a:ext cx="3598456" cy="5378127"/>
          </a:xfrm>
          <a:custGeom>
            <a:avLst/>
            <a:gdLst/>
            <a:ahLst/>
            <a:cxnLst/>
            <a:rect r="r" b="b" t="t" l="l"/>
            <a:pathLst>
              <a:path h="5378127" w="3598456">
                <a:moveTo>
                  <a:pt x="0" y="0"/>
                </a:moveTo>
                <a:lnTo>
                  <a:pt x="3598456" y="0"/>
                </a:lnTo>
                <a:lnTo>
                  <a:pt x="3598456" y="5378127"/>
                </a:lnTo>
                <a:lnTo>
                  <a:pt x="0" y="5378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86422" y="-2030114"/>
            <a:ext cx="5622234" cy="4764730"/>
            <a:chOff x="0" y="0"/>
            <a:chExt cx="761442" cy="6453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61442" cy="645307"/>
            </a:xfrm>
            <a:custGeom>
              <a:avLst/>
              <a:gdLst/>
              <a:ahLst/>
              <a:cxnLst/>
              <a:rect r="r" b="b" t="t" l="l"/>
              <a:pathLst>
                <a:path h="645307" w="761442">
                  <a:moveTo>
                    <a:pt x="68851" y="0"/>
                  </a:moveTo>
                  <a:lnTo>
                    <a:pt x="692592" y="0"/>
                  </a:lnTo>
                  <a:cubicBezTo>
                    <a:pt x="710852" y="0"/>
                    <a:pt x="728364" y="7254"/>
                    <a:pt x="741277" y="20166"/>
                  </a:cubicBezTo>
                  <a:cubicBezTo>
                    <a:pt x="754189" y="33078"/>
                    <a:pt x="761442" y="50591"/>
                    <a:pt x="761442" y="68851"/>
                  </a:cubicBezTo>
                  <a:lnTo>
                    <a:pt x="761442" y="576456"/>
                  </a:lnTo>
                  <a:cubicBezTo>
                    <a:pt x="761442" y="594717"/>
                    <a:pt x="754189" y="612229"/>
                    <a:pt x="741277" y="625141"/>
                  </a:cubicBezTo>
                  <a:cubicBezTo>
                    <a:pt x="728364" y="638053"/>
                    <a:pt x="710852" y="645307"/>
                    <a:pt x="692592" y="645307"/>
                  </a:cubicBezTo>
                  <a:lnTo>
                    <a:pt x="68851" y="645307"/>
                  </a:lnTo>
                  <a:cubicBezTo>
                    <a:pt x="50591" y="645307"/>
                    <a:pt x="33078" y="638053"/>
                    <a:pt x="20166" y="625141"/>
                  </a:cubicBezTo>
                  <a:cubicBezTo>
                    <a:pt x="7254" y="612229"/>
                    <a:pt x="0" y="594717"/>
                    <a:pt x="0" y="576456"/>
                  </a:cubicBezTo>
                  <a:lnTo>
                    <a:pt x="0" y="68851"/>
                  </a:lnTo>
                  <a:cubicBezTo>
                    <a:pt x="0" y="50591"/>
                    <a:pt x="7254" y="33078"/>
                    <a:pt x="20166" y="20166"/>
                  </a:cubicBezTo>
                  <a:cubicBezTo>
                    <a:pt x="33078" y="7254"/>
                    <a:pt x="50591" y="0"/>
                    <a:pt x="68851" y="0"/>
                  </a:cubicBezTo>
                  <a:close/>
                </a:path>
              </a:pathLst>
            </a:custGeom>
            <a:solidFill>
              <a:srgbClr val="D32929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true" rot="5400000">
            <a:off x="13219420" y="9070852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0"/>
                </a:moveTo>
                <a:lnTo>
                  <a:pt x="3219097" y="2136310"/>
                </a:lnTo>
                <a:lnTo>
                  <a:pt x="3219097" y="0"/>
                </a:lnTo>
                <a:lnTo>
                  <a:pt x="0" y="0"/>
                </a:lnTo>
                <a:lnTo>
                  <a:pt x="0" y="213631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5400000">
            <a:off x="15915950" y="9218845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0"/>
                </a:moveTo>
                <a:lnTo>
                  <a:pt x="3219098" y="2136310"/>
                </a:lnTo>
                <a:lnTo>
                  <a:pt x="3219098" y="0"/>
                </a:lnTo>
                <a:lnTo>
                  <a:pt x="0" y="0"/>
                </a:lnTo>
                <a:lnTo>
                  <a:pt x="0" y="213631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5400000">
            <a:off x="15679580" y="6295806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0"/>
                </a:moveTo>
                <a:lnTo>
                  <a:pt x="3219097" y="2136310"/>
                </a:lnTo>
                <a:lnTo>
                  <a:pt x="3219097" y="0"/>
                </a:lnTo>
                <a:lnTo>
                  <a:pt x="0" y="0"/>
                </a:lnTo>
                <a:lnTo>
                  <a:pt x="0" y="213631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298083" y="270474"/>
            <a:ext cx="10271880" cy="9625590"/>
          </a:xfrm>
          <a:custGeom>
            <a:avLst/>
            <a:gdLst/>
            <a:ahLst/>
            <a:cxnLst/>
            <a:rect r="r" b="b" t="t" l="l"/>
            <a:pathLst>
              <a:path h="9625590" w="10271880">
                <a:moveTo>
                  <a:pt x="0" y="0"/>
                </a:moveTo>
                <a:lnTo>
                  <a:pt x="10271880" y="0"/>
                </a:lnTo>
                <a:lnTo>
                  <a:pt x="10271880" y="9625590"/>
                </a:lnTo>
                <a:lnTo>
                  <a:pt x="0" y="96255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745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03105" y="-71755"/>
            <a:ext cx="5361334" cy="208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true">
                <a:solidFill>
                  <a:srgbClr val="FAFAFA"/>
                </a:solidFill>
                <a:latin typeface="Agrandir Bold"/>
                <a:ea typeface="Agrandir Bold"/>
                <a:cs typeface="Agrandir Bold"/>
                <a:sym typeface="Agrandir Bold"/>
              </a:rPr>
              <a:t>D.Cas d’utilisation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44092" y="8364185"/>
            <a:ext cx="5193185" cy="3484460"/>
            <a:chOff x="0" y="0"/>
            <a:chExt cx="766877" cy="5145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66877" cy="514550"/>
            </a:xfrm>
            <a:custGeom>
              <a:avLst/>
              <a:gdLst/>
              <a:ahLst/>
              <a:cxnLst/>
              <a:rect r="r" b="b" t="t" l="l"/>
              <a:pathLst>
                <a:path h="514550" w="766877">
                  <a:moveTo>
                    <a:pt x="74539" y="0"/>
                  </a:moveTo>
                  <a:lnTo>
                    <a:pt x="692338" y="0"/>
                  </a:lnTo>
                  <a:cubicBezTo>
                    <a:pt x="712107" y="0"/>
                    <a:pt x="731066" y="7853"/>
                    <a:pt x="745045" y="21832"/>
                  </a:cubicBezTo>
                  <a:cubicBezTo>
                    <a:pt x="759024" y="35811"/>
                    <a:pt x="766877" y="54770"/>
                    <a:pt x="766877" y="74539"/>
                  </a:cubicBezTo>
                  <a:lnTo>
                    <a:pt x="766877" y="440011"/>
                  </a:lnTo>
                  <a:cubicBezTo>
                    <a:pt x="766877" y="459780"/>
                    <a:pt x="759024" y="478739"/>
                    <a:pt x="745045" y="492718"/>
                  </a:cubicBezTo>
                  <a:cubicBezTo>
                    <a:pt x="731066" y="506697"/>
                    <a:pt x="712107" y="514550"/>
                    <a:pt x="692338" y="514550"/>
                  </a:cubicBezTo>
                  <a:lnTo>
                    <a:pt x="74539" y="514550"/>
                  </a:lnTo>
                  <a:cubicBezTo>
                    <a:pt x="54770" y="514550"/>
                    <a:pt x="35811" y="506697"/>
                    <a:pt x="21832" y="492718"/>
                  </a:cubicBezTo>
                  <a:cubicBezTo>
                    <a:pt x="7853" y="478739"/>
                    <a:pt x="0" y="459780"/>
                    <a:pt x="0" y="440011"/>
                  </a:cubicBezTo>
                  <a:lnTo>
                    <a:pt x="0" y="74539"/>
                  </a:lnTo>
                  <a:cubicBezTo>
                    <a:pt x="0" y="54770"/>
                    <a:pt x="7853" y="35811"/>
                    <a:pt x="21832" y="21832"/>
                  </a:cubicBezTo>
                  <a:cubicBezTo>
                    <a:pt x="35811" y="7853"/>
                    <a:pt x="54770" y="0"/>
                    <a:pt x="74539" y="0"/>
                  </a:cubicBezTo>
                  <a:close/>
                </a:path>
              </a:pathLst>
            </a:custGeom>
            <a:solidFill>
              <a:srgbClr val="004AA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2611969" y="5703"/>
            <a:ext cx="8740776" cy="2245599"/>
            <a:chOff x="0" y="0"/>
            <a:chExt cx="1183800" cy="3041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83800" cy="304131"/>
            </a:xfrm>
            <a:custGeom>
              <a:avLst/>
              <a:gdLst/>
              <a:ahLst/>
              <a:cxnLst/>
              <a:rect r="r" b="b" t="t" l="l"/>
              <a:pathLst>
                <a:path h="304131" w="1183800">
                  <a:moveTo>
                    <a:pt x="44286" y="0"/>
                  </a:moveTo>
                  <a:lnTo>
                    <a:pt x="1139513" y="0"/>
                  </a:lnTo>
                  <a:cubicBezTo>
                    <a:pt x="1163972" y="0"/>
                    <a:pt x="1183800" y="19828"/>
                    <a:pt x="1183800" y="44286"/>
                  </a:cubicBezTo>
                  <a:lnTo>
                    <a:pt x="1183800" y="259845"/>
                  </a:lnTo>
                  <a:cubicBezTo>
                    <a:pt x="1183800" y="284303"/>
                    <a:pt x="1163972" y="304131"/>
                    <a:pt x="1139513" y="304131"/>
                  </a:cubicBezTo>
                  <a:lnTo>
                    <a:pt x="44286" y="304131"/>
                  </a:lnTo>
                  <a:cubicBezTo>
                    <a:pt x="19828" y="304131"/>
                    <a:pt x="0" y="284303"/>
                    <a:pt x="0" y="259845"/>
                  </a:cubicBezTo>
                  <a:lnTo>
                    <a:pt x="0" y="44286"/>
                  </a:lnTo>
                  <a:cubicBezTo>
                    <a:pt x="0" y="19828"/>
                    <a:pt x="19828" y="0"/>
                    <a:pt x="44286" y="0"/>
                  </a:cubicBezTo>
                  <a:close/>
                </a:path>
              </a:pathLst>
            </a:custGeom>
            <a:solidFill>
              <a:srgbClr val="D32929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7" id="7"/>
          <p:cNvSpPr/>
          <p:nvPr/>
        </p:nvSpPr>
        <p:spPr>
          <a:xfrm flipH="false" flipV="true" rot="5400000">
            <a:off x="-945064" y="9738647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0"/>
                </a:moveTo>
                <a:lnTo>
                  <a:pt x="3219097" y="2136310"/>
                </a:lnTo>
                <a:lnTo>
                  <a:pt x="3219097" y="0"/>
                </a:lnTo>
                <a:lnTo>
                  <a:pt x="0" y="0"/>
                </a:lnTo>
                <a:lnTo>
                  <a:pt x="0" y="213631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5400000">
            <a:off x="1829534" y="9422716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0"/>
                </a:moveTo>
                <a:lnTo>
                  <a:pt x="3219097" y="2136310"/>
                </a:lnTo>
                <a:lnTo>
                  <a:pt x="3219097" y="0"/>
                </a:lnTo>
                <a:lnTo>
                  <a:pt x="0" y="0"/>
                </a:lnTo>
                <a:lnTo>
                  <a:pt x="0" y="213631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-2286620" y="7106554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0"/>
                </a:moveTo>
                <a:lnTo>
                  <a:pt x="3219098" y="0"/>
                </a:lnTo>
                <a:lnTo>
                  <a:pt x="3219098" y="2136310"/>
                </a:lnTo>
                <a:lnTo>
                  <a:pt x="0" y="2136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4133820"/>
            <a:ext cx="3598456" cy="5378127"/>
          </a:xfrm>
          <a:custGeom>
            <a:avLst/>
            <a:gdLst/>
            <a:ahLst/>
            <a:cxnLst/>
            <a:rect r="r" b="b" t="t" l="l"/>
            <a:pathLst>
              <a:path h="5378127" w="3598456">
                <a:moveTo>
                  <a:pt x="0" y="0"/>
                </a:moveTo>
                <a:lnTo>
                  <a:pt x="3598456" y="0"/>
                </a:lnTo>
                <a:lnTo>
                  <a:pt x="3598456" y="5378127"/>
                </a:lnTo>
                <a:lnTo>
                  <a:pt x="0" y="53781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699995" y="514032"/>
            <a:ext cx="6183677" cy="9772968"/>
          </a:xfrm>
          <a:custGeom>
            <a:avLst/>
            <a:gdLst/>
            <a:ahLst/>
            <a:cxnLst/>
            <a:rect r="r" b="b" t="t" l="l"/>
            <a:pathLst>
              <a:path h="9772968" w="6183677">
                <a:moveTo>
                  <a:pt x="0" y="0"/>
                </a:moveTo>
                <a:lnTo>
                  <a:pt x="6183678" y="0"/>
                </a:lnTo>
                <a:lnTo>
                  <a:pt x="6183678" y="9772968"/>
                </a:lnTo>
                <a:lnTo>
                  <a:pt x="0" y="97729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5363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890551" y="399732"/>
            <a:ext cx="6192613" cy="114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true">
                <a:solidFill>
                  <a:srgbClr val="FAFAFA"/>
                </a:solidFill>
                <a:latin typeface="Agrandir Bold"/>
                <a:ea typeface="Agrandir Bold"/>
                <a:cs typeface="Agrandir Bold"/>
                <a:sym typeface="Agrandir Bold"/>
              </a:rPr>
              <a:t>D.de classe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97905" y="7652303"/>
            <a:ext cx="6655096" cy="2972939"/>
            <a:chOff x="0" y="0"/>
            <a:chExt cx="901327" cy="4026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01327" cy="402637"/>
            </a:xfrm>
            <a:custGeom>
              <a:avLst/>
              <a:gdLst/>
              <a:ahLst/>
              <a:cxnLst/>
              <a:rect r="r" b="b" t="t" l="l"/>
              <a:pathLst>
                <a:path h="402637" w="901327">
                  <a:moveTo>
                    <a:pt x="29083" y="0"/>
                  </a:moveTo>
                  <a:lnTo>
                    <a:pt x="872245" y="0"/>
                  </a:lnTo>
                  <a:cubicBezTo>
                    <a:pt x="888307" y="0"/>
                    <a:pt x="901327" y="13021"/>
                    <a:pt x="901327" y="29083"/>
                  </a:cubicBezTo>
                  <a:lnTo>
                    <a:pt x="901327" y="373555"/>
                  </a:lnTo>
                  <a:cubicBezTo>
                    <a:pt x="901327" y="389617"/>
                    <a:pt x="888307" y="402637"/>
                    <a:pt x="872245" y="402637"/>
                  </a:cubicBezTo>
                  <a:lnTo>
                    <a:pt x="29083" y="402637"/>
                  </a:lnTo>
                  <a:cubicBezTo>
                    <a:pt x="21369" y="402637"/>
                    <a:pt x="13972" y="399573"/>
                    <a:pt x="8518" y="394119"/>
                  </a:cubicBezTo>
                  <a:cubicBezTo>
                    <a:pt x="3064" y="388665"/>
                    <a:pt x="0" y="381268"/>
                    <a:pt x="0" y="373555"/>
                  </a:cubicBezTo>
                  <a:lnTo>
                    <a:pt x="0" y="29083"/>
                  </a:lnTo>
                  <a:cubicBezTo>
                    <a:pt x="0" y="13021"/>
                    <a:pt x="13021" y="0"/>
                    <a:pt x="29083" y="0"/>
                  </a:cubicBezTo>
                  <a:close/>
                </a:path>
              </a:pathLst>
            </a:custGeom>
            <a:solidFill>
              <a:srgbClr val="004AAD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272895" y="1757778"/>
            <a:ext cx="5557866" cy="6238420"/>
          </a:xfrm>
          <a:custGeom>
            <a:avLst/>
            <a:gdLst/>
            <a:ahLst/>
            <a:cxnLst/>
            <a:rect r="r" b="b" t="t" l="l"/>
            <a:pathLst>
              <a:path h="6238420" w="5557866">
                <a:moveTo>
                  <a:pt x="0" y="0"/>
                </a:moveTo>
                <a:lnTo>
                  <a:pt x="5557866" y="0"/>
                </a:lnTo>
                <a:lnTo>
                  <a:pt x="5557866" y="6238421"/>
                </a:lnTo>
                <a:lnTo>
                  <a:pt x="0" y="62384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44000" y="2434148"/>
            <a:ext cx="9854317" cy="2245599"/>
            <a:chOff x="0" y="0"/>
            <a:chExt cx="1334611" cy="3041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4611" cy="304131"/>
            </a:xfrm>
            <a:custGeom>
              <a:avLst/>
              <a:gdLst/>
              <a:ahLst/>
              <a:cxnLst/>
              <a:rect r="r" b="b" t="t" l="l"/>
              <a:pathLst>
                <a:path h="304131" w="1334611">
                  <a:moveTo>
                    <a:pt x="39282" y="0"/>
                  </a:moveTo>
                  <a:lnTo>
                    <a:pt x="1295329" y="0"/>
                  </a:lnTo>
                  <a:cubicBezTo>
                    <a:pt x="1305747" y="0"/>
                    <a:pt x="1315739" y="4139"/>
                    <a:pt x="1323106" y="11505"/>
                  </a:cubicBezTo>
                  <a:cubicBezTo>
                    <a:pt x="1330472" y="18872"/>
                    <a:pt x="1334611" y="28864"/>
                    <a:pt x="1334611" y="39282"/>
                  </a:cubicBezTo>
                  <a:lnTo>
                    <a:pt x="1334611" y="264849"/>
                  </a:lnTo>
                  <a:cubicBezTo>
                    <a:pt x="1334611" y="286544"/>
                    <a:pt x="1317024" y="304131"/>
                    <a:pt x="1295329" y="304131"/>
                  </a:cubicBezTo>
                  <a:lnTo>
                    <a:pt x="39282" y="304131"/>
                  </a:lnTo>
                  <a:cubicBezTo>
                    <a:pt x="17587" y="304131"/>
                    <a:pt x="0" y="286544"/>
                    <a:pt x="0" y="264849"/>
                  </a:cubicBezTo>
                  <a:lnTo>
                    <a:pt x="0" y="39282"/>
                  </a:lnTo>
                  <a:cubicBezTo>
                    <a:pt x="0" y="17587"/>
                    <a:pt x="17587" y="0"/>
                    <a:pt x="39282" y="0"/>
                  </a:cubicBezTo>
                  <a:close/>
                </a:path>
              </a:pathLst>
            </a:custGeom>
            <a:solidFill>
              <a:srgbClr val="D32929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9786706" y="2927980"/>
            <a:ext cx="6658648" cy="114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true">
                <a:solidFill>
                  <a:srgbClr val="FAFAFA"/>
                </a:solidFill>
                <a:latin typeface="Agrandir Bold"/>
                <a:ea typeface="Agrandir Bold"/>
                <a:cs typeface="Agrandir Bold"/>
                <a:sym typeface="Agrandir Bold"/>
              </a:rPr>
              <a:t>T</a:t>
            </a:r>
            <a:r>
              <a:rPr lang="en-US" sz="6800" b="true">
                <a:solidFill>
                  <a:srgbClr val="FAFAFA"/>
                </a:solidFill>
                <a:latin typeface="Agrandir Bold"/>
                <a:ea typeface="Agrandir Bold"/>
                <a:cs typeface="Agrandir Bold"/>
                <a:sym typeface="Agrandir Bold"/>
              </a:rPr>
              <a:t>echnologies</a:t>
            </a:r>
          </a:p>
        </p:txBody>
      </p:sp>
      <p:sp>
        <p:nvSpPr>
          <p:cNvPr name="Freeform 9" id="9"/>
          <p:cNvSpPr/>
          <p:nvPr/>
        </p:nvSpPr>
        <p:spPr>
          <a:xfrm flipH="false" flipV="true" rot="5400000">
            <a:off x="13462856" y="9343408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0"/>
                </a:moveTo>
                <a:lnTo>
                  <a:pt x="3219098" y="2136310"/>
                </a:lnTo>
                <a:lnTo>
                  <a:pt x="3219098" y="0"/>
                </a:lnTo>
                <a:lnTo>
                  <a:pt x="0" y="0"/>
                </a:lnTo>
                <a:lnTo>
                  <a:pt x="0" y="213631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5400000">
            <a:off x="16089605" y="9557086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1"/>
                </a:moveTo>
                <a:lnTo>
                  <a:pt x="3219097" y="2136311"/>
                </a:lnTo>
                <a:lnTo>
                  <a:pt x="3219097" y="0"/>
                </a:lnTo>
                <a:lnTo>
                  <a:pt x="0" y="0"/>
                </a:lnTo>
                <a:lnTo>
                  <a:pt x="0" y="213631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5400000">
            <a:off x="15903960" y="6565459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0"/>
                </a:moveTo>
                <a:lnTo>
                  <a:pt x="3219097" y="2136310"/>
                </a:lnTo>
                <a:lnTo>
                  <a:pt x="3219097" y="0"/>
                </a:lnTo>
                <a:lnTo>
                  <a:pt x="0" y="0"/>
                </a:lnTo>
                <a:lnTo>
                  <a:pt x="0" y="213631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28852" y="2957790"/>
            <a:ext cx="1455624" cy="1455624"/>
          </a:xfrm>
          <a:custGeom>
            <a:avLst/>
            <a:gdLst/>
            <a:ahLst/>
            <a:cxnLst/>
            <a:rect r="r" b="b" t="t" l="l"/>
            <a:pathLst>
              <a:path h="1455624" w="1455624">
                <a:moveTo>
                  <a:pt x="0" y="0"/>
                </a:moveTo>
                <a:lnTo>
                  <a:pt x="1455624" y="0"/>
                </a:lnTo>
                <a:lnTo>
                  <a:pt x="1455624" y="1455624"/>
                </a:lnTo>
                <a:lnTo>
                  <a:pt x="0" y="145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16188" y="2957790"/>
            <a:ext cx="1455624" cy="1455624"/>
          </a:xfrm>
          <a:custGeom>
            <a:avLst/>
            <a:gdLst/>
            <a:ahLst/>
            <a:cxnLst/>
            <a:rect r="r" b="b" t="t" l="l"/>
            <a:pathLst>
              <a:path h="1455624" w="1455624">
                <a:moveTo>
                  <a:pt x="0" y="0"/>
                </a:moveTo>
                <a:lnTo>
                  <a:pt x="1455624" y="0"/>
                </a:lnTo>
                <a:lnTo>
                  <a:pt x="1455624" y="1455624"/>
                </a:lnTo>
                <a:lnTo>
                  <a:pt x="0" y="145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4710514" y="4985354"/>
            <a:ext cx="4662112" cy="0"/>
          </a:xfrm>
          <a:prstGeom prst="line">
            <a:avLst/>
          </a:prstGeom>
          <a:ln cap="flat" w="95250">
            <a:solidFill>
              <a:srgbClr val="D32929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flipV="true">
            <a:off x="3057352" y="4985354"/>
            <a:ext cx="2039202" cy="0"/>
          </a:xfrm>
          <a:prstGeom prst="line">
            <a:avLst/>
          </a:prstGeom>
          <a:ln cap="rnd" w="95250">
            <a:solidFill>
              <a:srgbClr val="D32929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>
            <a:off x="13113971" y="4985354"/>
            <a:ext cx="2116676" cy="0"/>
          </a:xfrm>
          <a:prstGeom prst="line">
            <a:avLst/>
          </a:prstGeom>
          <a:ln cap="rnd" w="95250">
            <a:solidFill>
              <a:srgbClr val="D32929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8987156" y="4985354"/>
            <a:ext cx="4507152" cy="0"/>
          </a:xfrm>
          <a:prstGeom prst="line">
            <a:avLst/>
          </a:prstGeom>
          <a:ln cap="flat" w="95250">
            <a:solidFill>
              <a:srgbClr val="D32929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603524" y="2957790"/>
            <a:ext cx="1455624" cy="1455624"/>
          </a:xfrm>
          <a:custGeom>
            <a:avLst/>
            <a:gdLst/>
            <a:ahLst/>
            <a:cxnLst/>
            <a:rect r="r" b="b" t="t" l="l"/>
            <a:pathLst>
              <a:path h="1455624" w="1455624">
                <a:moveTo>
                  <a:pt x="0" y="0"/>
                </a:moveTo>
                <a:lnTo>
                  <a:pt x="1455624" y="0"/>
                </a:lnTo>
                <a:lnTo>
                  <a:pt x="1455624" y="1455624"/>
                </a:lnTo>
                <a:lnTo>
                  <a:pt x="0" y="145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0464" y="1028700"/>
            <a:ext cx="8537644" cy="1405215"/>
            <a:chOff x="0" y="0"/>
            <a:chExt cx="1156289" cy="1903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56289" cy="190314"/>
            </a:xfrm>
            <a:custGeom>
              <a:avLst/>
              <a:gdLst/>
              <a:ahLst/>
              <a:cxnLst/>
              <a:rect r="r" b="b" t="t" l="l"/>
              <a:pathLst>
                <a:path h="190314" w="1156289">
                  <a:moveTo>
                    <a:pt x="45340" y="0"/>
                  </a:moveTo>
                  <a:lnTo>
                    <a:pt x="1110949" y="0"/>
                  </a:lnTo>
                  <a:cubicBezTo>
                    <a:pt x="1122974" y="0"/>
                    <a:pt x="1134506" y="4777"/>
                    <a:pt x="1143009" y="13280"/>
                  </a:cubicBezTo>
                  <a:cubicBezTo>
                    <a:pt x="1151512" y="21783"/>
                    <a:pt x="1156289" y="33315"/>
                    <a:pt x="1156289" y="45340"/>
                  </a:cubicBezTo>
                  <a:lnTo>
                    <a:pt x="1156289" y="144974"/>
                  </a:lnTo>
                  <a:cubicBezTo>
                    <a:pt x="1156289" y="156999"/>
                    <a:pt x="1151512" y="168531"/>
                    <a:pt x="1143009" y="177034"/>
                  </a:cubicBezTo>
                  <a:cubicBezTo>
                    <a:pt x="1134506" y="185537"/>
                    <a:pt x="1122974" y="190314"/>
                    <a:pt x="1110949" y="190314"/>
                  </a:cubicBezTo>
                  <a:lnTo>
                    <a:pt x="45340" y="190314"/>
                  </a:lnTo>
                  <a:cubicBezTo>
                    <a:pt x="33315" y="190314"/>
                    <a:pt x="21783" y="185537"/>
                    <a:pt x="13280" y="177034"/>
                  </a:cubicBezTo>
                  <a:cubicBezTo>
                    <a:pt x="4777" y="168531"/>
                    <a:pt x="0" y="156999"/>
                    <a:pt x="0" y="144974"/>
                  </a:cubicBezTo>
                  <a:lnTo>
                    <a:pt x="0" y="45340"/>
                  </a:lnTo>
                  <a:cubicBezTo>
                    <a:pt x="0" y="33315"/>
                    <a:pt x="4777" y="21783"/>
                    <a:pt x="13280" y="13280"/>
                  </a:cubicBezTo>
                  <a:cubicBezTo>
                    <a:pt x="21783" y="4777"/>
                    <a:pt x="33315" y="0"/>
                    <a:pt x="45340" y="0"/>
                  </a:cubicBezTo>
                  <a:close/>
                </a:path>
              </a:pathLst>
            </a:custGeom>
            <a:solidFill>
              <a:srgbClr val="D32929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2845848" y="1048857"/>
            <a:ext cx="12596303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49"/>
              </a:lnSpc>
              <a:spcBef>
                <a:spcPct val="0"/>
              </a:spcBef>
            </a:pPr>
            <a:r>
              <a:rPr lang="en-US" b="true" sz="7499">
                <a:solidFill>
                  <a:srgbClr val="FAFAFA"/>
                </a:solidFill>
                <a:latin typeface="Agrandir Bold"/>
                <a:ea typeface="Agrandir Bold"/>
                <a:cs typeface="Agrandir Bold"/>
                <a:sym typeface="Agrandir Bold"/>
              </a:rPr>
              <a:t>Technologies</a:t>
            </a:r>
          </a:p>
        </p:txBody>
      </p:sp>
      <p:sp>
        <p:nvSpPr>
          <p:cNvPr name="Freeform 13" id="13"/>
          <p:cNvSpPr/>
          <p:nvPr/>
        </p:nvSpPr>
        <p:spPr>
          <a:xfrm flipH="false" flipV="true" rot="5400000">
            <a:off x="1236300" y="-194455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0"/>
                </a:moveTo>
                <a:lnTo>
                  <a:pt x="3219097" y="2136310"/>
                </a:lnTo>
                <a:lnTo>
                  <a:pt x="3219097" y="0"/>
                </a:lnTo>
                <a:lnTo>
                  <a:pt x="0" y="0"/>
                </a:lnTo>
                <a:lnTo>
                  <a:pt x="0" y="213631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5400000">
            <a:off x="-1908305" y="3760491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0"/>
                </a:moveTo>
                <a:lnTo>
                  <a:pt x="3219097" y="2136310"/>
                </a:lnTo>
                <a:lnTo>
                  <a:pt x="3219097" y="0"/>
                </a:lnTo>
                <a:lnTo>
                  <a:pt x="0" y="0"/>
                </a:lnTo>
                <a:lnTo>
                  <a:pt x="0" y="213631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-1022482" y="541394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0"/>
                </a:moveTo>
                <a:lnTo>
                  <a:pt x="3219098" y="0"/>
                </a:lnTo>
                <a:lnTo>
                  <a:pt x="3219098" y="2136310"/>
                </a:lnTo>
                <a:lnTo>
                  <a:pt x="0" y="2136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288966" y="6205337"/>
            <a:ext cx="3182995" cy="824685"/>
          </a:xfrm>
          <a:custGeom>
            <a:avLst/>
            <a:gdLst/>
            <a:ahLst/>
            <a:cxnLst/>
            <a:rect r="r" b="b" t="t" l="l"/>
            <a:pathLst>
              <a:path h="824685" w="3182995">
                <a:moveTo>
                  <a:pt x="0" y="0"/>
                </a:moveTo>
                <a:lnTo>
                  <a:pt x="3182996" y="0"/>
                </a:lnTo>
                <a:lnTo>
                  <a:pt x="3182996" y="824685"/>
                </a:lnTo>
                <a:lnTo>
                  <a:pt x="0" y="8246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328709" y="7144322"/>
            <a:ext cx="3103511" cy="820099"/>
          </a:xfrm>
          <a:custGeom>
            <a:avLst/>
            <a:gdLst/>
            <a:ahLst/>
            <a:cxnLst/>
            <a:rect r="r" b="b" t="t" l="l"/>
            <a:pathLst>
              <a:path h="820099" w="3103511">
                <a:moveTo>
                  <a:pt x="0" y="0"/>
                </a:moveTo>
                <a:lnTo>
                  <a:pt x="3103510" y="0"/>
                </a:lnTo>
                <a:lnTo>
                  <a:pt x="3103510" y="820099"/>
                </a:lnTo>
                <a:lnTo>
                  <a:pt x="0" y="8200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684556" y="6421353"/>
            <a:ext cx="1688070" cy="1264423"/>
          </a:xfrm>
          <a:custGeom>
            <a:avLst/>
            <a:gdLst/>
            <a:ahLst/>
            <a:cxnLst/>
            <a:rect r="r" b="b" t="t" l="l"/>
            <a:pathLst>
              <a:path h="1264423" w="1688070">
                <a:moveTo>
                  <a:pt x="0" y="0"/>
                </a:moveTo>
                <a:lnTo>
                  <a:pt x="1688070" y="0"/>
                </a:lnTo>
                <a:lnTo>
                  <a:pt x="1688070" y="1264423"/>
                </a:lnTo>
                <a:lnTo>
                  <a:pt x="0" y="12644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557507" y="5903209"/>
            <a:ext cx="3086482" cy="1543241"/>
          </a:xfrm>
          <a:custGeom>
            <a:avLst/>
            <a:gdLst/>
            <a:ahLst/>
            <a:cxnLst/>
            <a:rect r="r" b="b" t="t" l="l"/>
            <a:pathLst>
              <a:path h="1543241" w="3086482">
                <a:moveTo>
                  <a:pt x="0" y="0"/>
                </a:moveTo>
                <a:lnTo>
                  <a:pt x="3086481" y="0"/>
                </a:lnTo>
                <a:lnTo>
                  <a:pt x="3086481" y="1543241"/>
                </a:lnTo>
                <a:lnTo>
                  <a:pt x="0" y="15432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187270" y="6268412"/>
            <a:ext cx="2614076" cy="812835"/>
          </a:xfrm>
          <a:custGeom>
            <a:avLst/>
            <a:gdLst/>
            <a:ahLst/>
            <a:cxnLst/>
            <a:rect r="r" b="b" t="t" l="l"/>
            <a:pathLst>
              <a:path h="812835" w="2614076">
                <a:moveTo>
                  <a:pt x="0" y="0"/>
                </a:moveTo>
                <a:lnTo>
                  <a:pt x="2614076" y="0"/>
                </a:lnTo>
                <a:lnTo>
                  <a:pt x="2614076" y="812835"/>
                </a:lnTo>
                <a:lnTo>
                  <a:pt x="0" y="81283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106344" y="5452519"/>
            <a:ext cx="3700639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 u="sng">
                <a:solidFill>
                  <a:srgbClr val="582C9F"/>
                </a:solidFill>
                <a:latin typeface="Poppins Bold"/>
                <a:ea typeface="Poppins Bold"/>
                <a:cs typeface="Poppins Bold"/>
                <a:sym typeface="Poppins Bold"/>
              </a:rPr>
              <a:t>Conception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011497" y="5452519"/>
            <a:ext cx="4722257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 u="sng">
                <a:solidFill>
                  <a:srgbClr val="582C9F"/>
                </a:solidFill>
                <a:latin typeface="Poppins Bold"/>
                <a:ea typeface="Poppins Bold"/>
                <a:cs typeface="Poppins Bold"/>
                <a:sym typeface="Poppins Bold"/>
              </a:rPr>
              <a:t>Base des Données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643988" y="5452519"/>
            <a:ext cx="3700639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 u="sng">
                <a:solidFill>
                  <a:srgbClr val="582C9F"/>
                </a:solidFill>
                <a:latin typeface="Poppins Bold"/>
                <a:ea typeface="Poppins Bold"/>
                <a:cs typeface="Poppins Bold"/>
                <a:sym typeface="Poppins Bold"/>
              </a:rPr>
              <a:t>Développemrnt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991950" y="7554371"/>
            <a:ext cx="5131167" cy="2408921"/>
            <a:chOff x="0" y="0"/>
            <a:chExt cx="880082" cy="41317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80082" cy="413171"/>
            </a:xfrm>
            <a:custGeom>
              <a:avLst/>
              <a:gdLst/>
              <a:ahLst/>
              <a:cxnLst/>
              <a:rect r="r" b="b" t="t" l="l"/>
              <a:pathLst>
                <a:path h="413171" w="880082">
                  <a:moveTo>
                    <a:pt x="75440" y="0"/>
                  </a:moveTo>
                  <a:lnTo>
                    <a:pt x="804642" y="0"/>
                  </a:lnTo>
                  <a:cubicBezTo>
                    <a:pt x="846307" y="0"/>
                    <a:pt x="880082" y="33776"/>
                    <a:pt x="880082" y="75440"/>
                  </a:cubicBezTo>
                  <a:lnTo>
                    <a:pt x="880082" y="337731"/>
                  </a:lnTo>
                  <a:cubicBezTo>
                    <a:pt x="880082" y="357739"/>
                    <a:pt x="872134" y="376927"/>
                    <a:pt x="857986" y="391075"/>
                  </a:cubicBezTo>
                  <a:cubicBezTo>
                    <a:pt x="843839" y="405223"/>
                    <a:pt x="824650" y="413171"/>
                    <a:pt x="804642" y="413171"/>
                  </a:cubicBezTo>
                  <a:lnTo>
                    <a:pt x="75440" y="413171"/>
                  </a:lnTo>
                  <a:cubicBezTo>
                    <a:pt x="55432" y="413171"/>
                    <a:pt x="36244" y="405223"/>
                    <a:pt x="22096" y="391075"/>
                  </a:cubicBezTo>
                  <a:cubicBezTo>
                    <a:pt x="7948" y="376927"/>
                    <a:pt x="0" y="357739"/>
                    <a:pt x="0" y="337731"/>
                  </a:cubicBezTo>
                  <a:lnTo>
                    <a:pt x="0" y="75440"/>
                  </a:lnTo>
                  <a:cubicBezTo>
                    <a:pt x="0" y="55432"/>
                    <a:pt x="7948" y="36244"/>
                    <a:pt x="22096" y="22096"/>
                  </a:cubicBezTo>
                  <a:cubicBezTo>
                    <a:pt x="36244" y="7948"/>
                    <a:pt x="55432" y="0"/>
                    <a:pt x="75440" y="0"/>
                  </a:cubicBezTo>
                  <a:close/>
                </a:path>
              </a:pathLst>
            </a:custGeom>
            <a:solidFill>
              <a:srgbClr val="004AA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3784301" y="7030022"/>
            <a:ext cx="4338817" cy="2989839"/>
          </a:xfrm>
          <a:custGeom>
            <a:avLst/>
            <a:gdLst/>
            <a:ahLst/>
            <a:cxnLst/>
            <a:rect r="r" b="b" t="t" l="l"/>
            <a:pathLst>
              <a:path h="2989839" w="4338817">
                <a:moveTo>
                  <a:pt x="0" y="0"/>
                </a:moveTo>
                <a:lnTo>
                  <a:pt x="4338817" y="0"/>
                </a:lnTo>
                <a:lnTo>
                  <a:pt x="4338817" y="2989839"/>
                </a:lnTo>
                <a:lnTo>
                  <a:pt x="0" y="29898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71533" y="4972053"/>
            <a:ext cx="6655096" cy="2972939"/>
            <a:chOff x="0" y="0"/>
            <a:chExt cx="901327" cy="4026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01327" cy="402637"/>
            </a:xfrm>
            <a:custGeom>
              <a:avLst/>
              <a:gdLst/>
              <a:ahLst/>
              <a:cxnLst/>
              <a:rect r="r" b="b" t="t" l="l"/>
              <a:pathLst>
                <a:path h="402637" w="901327">
                  <a:moveTo>
                    <a:pt x="29083" y="0"/>
                  </a:moveTo>
                  <a:lnTo>
                    <a:pt x="872245" y="0"/>
                  </a:lnTo>
                  <a:cubicBezTo>
                    <a:pt x="888307" y="0"/>
                    <a:pt x="901327" y="13021"/>
                    <a:pt x="901327" y="29083"/>
                  </a:cubicBezTo>
                  <a:lnTo>
                    <a:pt x="901327" y="373555"/>
                  </a:lnTo>
                  <a:cubicBezTo>
                    <a:pt x="901327" y="389617"/>
                    <a:pt x="888307" y="402637"/>
                    <a:pt x="872245" y="402637"/>
                  </a:cubicBezTo>
                  <a:lnTo>
                    <a:pt x="29083" y="402637"/>
                  </a:lnTo>
                  <a:cubicBezTo>
                    <a:pt x="21369" y="402637"/>
                    <a:pt x="13972" y="399573"/>
                    <a:pt x="8518" y="394119"/>
                  </a:cubicBezTo>
                  <a:cubicBezTo>
                    <a:pt x="3064" y="388665"/>
                    <a:pt x="0" y="381268"/>
                    <a:pt x="0" y="373555"/>
                  </a:cubicBezTo>
                  <a:lnTo>
                    <a:pt x="0" y="29083"/>
                  </a:lnTo>
                  <a:cubicBezTo>
                    <a:pt x="0" y="13021"/>
                    <a:pt x="13021" y="0"/>
                    <a:pt x="29083" y="0"/>
                  </a:cubicBezTo>
                  <a:close/>
                </a:path>
              </a:pathLst>
            </a:custGeom>
            <a:solidFill>
              <a:srgbClr val="004AAD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765129" y="0"/>
            <a:ext cx="5557866" cy="6238420"/>
          </a:xfrm>
          <a:custGeom>
            <a:avLst/>
            <a:gdLst/>
            <a:ahLst/>
            <a:cxnLst/>
            <a:rect r="r" b="b" t="t" l="l"/>
            <a:pathLst>
              <a:path h="6238420" w="5557866">
                <a:moveTo>
                  <a:pt x="0" y="0"/>
                </a:moveTo>
                <a:lnTo>
                  <a:pt x="5557865" y="0"/>
                </a:lnTo>
                <a:lnTo>
                  <a:pt x="5557865" y="6238420"/>
                </a:lnTo>
                <a:lnTo>
                  <a:pt x="0" y="6238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5400000">
            <a:off x="13462856" y="9343408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0"/>
                </a:moveTo>
                <a:lnTo>
                  <a:pt x="3219098" y="2136310"/>
                </a:lnTo>
                <a:lnTo>
                  <a:pt x="3219098" y="0"/>
                </a:lnTo>
                <a:lnTo>
                  <a:pt x="0" y="0"/>
                </a:lnTo>
                <a:lnTo>
                  <a:pt x="0" y="213631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5400000">
            <a:off x="16089605" y="9557086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1"/>
                </a:moveTo>
                <a:lnTo>
                  <a:pt x="3219097" y="2136311"/>
                </a:lnTo>
                <a:lnTo>
                  <a:pt x="3219097" y="0"/>
                </a:lnTo>
                <a:lnTo>
                  <a:pt x="0" y="0"/>
                </a:lnTo>
                <a:lnTo>
                  <a:pt x="0" y="213631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5400000">
            <a:off x="15903960" y="6565459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0"/>
                </a:moveTo>
                <a:lnTo>
                  <a:pt x="3219097" y="2136310"/>
                </a:lnTo>
                <a:lnTo>
                  <a:pt x="3219097" y="0"/>
                </a:lnTo>
                <a:lnTo>
                  <a:pt x="0" y="0"/>
                </a:lnTo>
                <a:lnTo>
                  <a:pt x="0" y="213631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126629" y="2669404"/>
            <a:ext cx="6502696" cy="899613"/>
            <a:chOff x="0" y="0"/>
            <a:chExt cx="2910396" cy="4026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10396" cy="402637"/>
            </a:xfrm>
            <a:custGeom>
              <a:avLst/>
              <a:gdLst/>
              <a:ahLst/>
              <a:cxnLst/>
              <a:rect r="r" b="b" t="t" l="l"/>
              <a:pathLst>
                <a:path h="402637" w="2910396">
                  <a:moveTo>
                    <a:pt x="29764" y="0"/>
                  </a:moveTo>
                  <a:lnTo>
                    <a:pt x="2880632" y="0"/>
                  </a:lnTo>
                  <a:cubicBezTo>
                    <a:pt x="2897070" y="0"/>
                    <a:pt x="2910396" y="13326"/>
                    <a:pt x="2910396" y="29764"/>
                  </a:cubicBezTo>
                  <a:lnTo>
                    <a:pt x="2910396" y="372873"/>
                  </a:lnTo>
                  <a:cubicBezTo>
                    <a:pt x="2910396" y="380767"/>
                    <a:pt x="2907260" y="388338"/>
                    <a:pt x="2901678" y="393920"/>
                  </a:cubicBezTo>
                  <a:cubicBezTo>
                    <a:pt x="2896096" y="399502"/>
                    <a:pt x="2888525" y="402637"/>
                    <a:pt x="2880632" y="402637"/>
                  </a:cubicBezTo>
                  <a:lnTo>
                    <a:pt x="29764" y="402637"/>
                  </a:lnTo>
                  <a:cubicBezTo>
                    <a:pt x="21870" y="402637"/>
                    <a:pt x="14300" y="399502"/>
                    <a:pt x="8718" y="393920"/>
                  </a:cubicBezTo>
                  <a:cubicBezTo>
                    <a:pt x="3136" y="388338"/>
                    <a:pt x="0" y="380767"/>
                    <a:pt x="0" y="372873"/>
                  </a:cubicBezTo>
                  <a:lnTo>
                    <a:pt x="0" y="29764"/>
                  </a:lnTo>
                  <a:cubicBezTo>
                    <a:pt x="0" y="21870"/>
                    <a:pt x="3136" y="14300"/>
                    <a:pt x="8718" y="8718"/>
                  </a:cubicBezTo>
                  <a:cubicBezTo>
                    <a:pt x="14300" y="3136"/>
                    <a:pt x="21870" y="0"/>
                    <a:pt x="29764" y="0"/>
                  </a:cubicBezTo>
                  <a:close/>
                </a:path>
              </a:pathLst>
            </a:custGeom>
            <a:solidFill>
              <a:srgbClr val="004AAD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1312068" y="2468707"/>
            <a:ext cx="5384363" cy="5899203"/>
          </a:xfrm>
          <a:custGeom>
            <a:avLst/>
            <a:gdLst/>
            <a:ahLst/>
            <a:cxnLst/>
            <a:rect r="r" b="b" t="t" l="l"/>
            <a:pathLst>
              <a:path h="5899203" w="5384363">
                <a:moveTo>
                  <a:pt x="0" y="0"/>
                </a:moveTo>
                <a:lnTo>
                  <a:pt x="5384364" y="0"/>
                </a:lnTo>
                <a:lnTo>
                  <a:pt x="5384364" y="5899203"/>
                </a:lnTo>
                <a:lnTo>
                  <a:pt x="0" y="58992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08872" y="8494421"/>
            <a:ext cx="6900597" cy="2512638"/>
            <a:chOff x="0" y="0"/>
            <a:chExt cx="946411" cy="3446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46411" cy="344606"/>
            </a:xfrm>
            <a:custGeom>
              <a:avLst/>
              <a:gdLst/>
              <a:ahLst/>
              <a:cxnLst/>
              <a:rect r="r" b="b" t="t" l="l"/>
              <a:pathLst>
                <a:path h="344606" w="946411">
                  <a:moveTo>
                    <a:pt x="28048" y="0"/>
                  </a:moveTo>
                  <a:lnTo>
                    <a:pt x="918363" y="0"/>
                  </a:lnTo>
                  <a:cubicBezTo>
                    <a:pt x="925802" y="0"/>
                    <a:pt x="932936" y="2955"/>
                    <a:pt x="938196" y="8215"/>
                  </a:cubicBezTo>
                  <a:cubicBezTo>
                    <a:pt x="943456" y="13475"/>
                    <a:pt x="946411" y="20609"/>
                    <a:pt x="946411" y="28048"/>
                  </a:cubicBezTo>
                  <a:lnTo>
                    <a:pt x="946411" y="316558"/>
                  </a:lnTo>
                  <a:cubicBezTo>
                    <a:pt x="946411" y="332049"/>
                    <a:pt x="933854" y="344606"/>
                    <a:pt x="918363" y="344606"/>
                  </a:cubicBezTo>
                  <a:lnTo>
                    <a:pt x="28048" y="344606"/>
                  </a:lnTo>
                  <a:cubicBezTo>
                    <a:pt x="20609" y="344606"/>
                    <a:pt x="13475" y="341651"/>
                    <a:pt x="8215" y="336391"/>
                  </a:cubicBezTo>
                  <a:cubicBezTo>
                    <a:pt x="2955" y="331131"/>
                    <a:pt x="0" y="323997"/>
                    <a:pt x="0" y="316558"/>
                  </a:cubicBezTo>
                  <a:lnTo>
                    <a:pt x="0" y="28048"/>
                  </a:lnTo>
                  <a:cubicBezTo>
                    <a:pt x="0" y="20609"/>
                    <a:pt x="2955" y="13475"/>
                    <a:pt x="8215" y="8215"/>
                  </a:cubicBezTo>
                  <a:cubicBezTo>
                    <a:pt x="13475" y="2955"/>
                    <a:pt x="20609" y="0"/>
                    <a:pt x="28048" y="0"/>
                  </a:cubicBezTo>
                  <a:close/>
                </a:path>
              </a:pathLst>
            </a:custGeom>
            <a:solidFill>
              <a:srgbClr val="004AAD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859" y="6350187"/>
            <a:ext cx="6308570" cy="4656872"/>
          </a:xfrm>
          <a:custGeom>
            <a:avLst/>
            <a:gdLst/>
            <a:ahLst/>
            <a:cxnLst/>
            <a:rect r="r" b="b" t="t" l="l"/>
            <a:pathLst>
              <a:path h="4656872" w="6308570">
                <a:moveTo>
                  <a:pt x="0" y="0"/>
                </a:moveTo>
                <a:lnTo>
                  <a:pt x="6308571" y="0"/>
                </a:lnTo>
                <a:lnTo>
                  <a:pt x="6308571" y="4656872"/>
                </a:lnTo>
                <a:lnTo>
                  <a:pt x="0" y="4656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867468" y="217019"/>
            <a:ext cx="9465462" cy="2274836"/>
            <a:chOff x="0" y="0"/>
            <a:chExt cx="1281947" cy="3080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1947" cy="308090"/>
            </a:xfrm>
            <a:custGeom>
              <a:avLst/>
              <a:gdLst/>
              <a:ahLst/>
              <a:cxnLst/>
              <a:rect r="r" b="b" t="t" l="l"/>
              <a:pathLst>
                <a:path h="308090" w="1281947">
                  <a:moveTo>
                    <a:pt x="40896" y="0"/>
                  </a:moveTo>
                  <a:lnTo>
                    <a:pt x="1241051" y="0"/>
                  </a:lnTo>
                  <a:cubicBezTo>
                    <a:pt x="1251897" y="0"/>
                    <a:pt x="1262299" y="4309"/>
                    <a:pt x="1269969" y="11978"/>
                  </a:cubicBezTo>
                  <a:cubicBezTo>
                    <a:pt x="1277638" y="19647"/>
                    <a:pt x="1281947" y="30049"/>
                    <a:pt x="1281947" y="40896"/>
                  </a:cubicBezTo>
                  <a:lnTo>
                    <a:pt x="1281947" y="267195"/>
                  </a:lnTo>
                  <a:cubicBezTo>
                    <a:pt x="1281947" y="278041"/>
                    <a:pt x="1277638" y="288443"/>
                    <a:pt x="1269969" y="296112"/>
                  </a:cubicBezTo>
                  <a:cubicBezTo>
                    <a:pt x="1262299" y="303782"/>
                    <a:pt x="1251897" y="308090"/>
                    <a:pt x="1241051" y="308090"/>
                  </a:cubicBezTo>
                  <a:lnTo>
                    <a:pt x="40896" y="308090"/>
                  </a:lnTo>
                  <a:cubicBezTo>
                    <a:pt x="30049" y="308090"/>
                    <a:pt x="19647" y="303782"/>
                    <a:pt x="11978" y="296112"/>
                  </a:cubicBezTo>
                  <a:cubicBezTo>
                    <a:pt x="4309" y="288443"/>
                    <a:pt x="0" y="278041"/>
                    <a:pt x="0" y="267195"/>
                  </a:cubicBezTo>
                  <a:lnTo>
                    <a:pt x="0" y="40896"/>
                  </a:lnTo>
                  <a:cubicBezTo>
                    <a:pt x="0" y="30049"/>
                    <a:pt x="4309" y="19647"/>
                    <a:pt x="11978" y="11978"/>
                  </a:cubicBezTo>
                  <a:cubicBezTo>
                    <a:pt x="19647" y="4309"/>
                    <a:pt x="30049" y="0"/>
                    <a:pt x="40896" y="0"/>
                  </a:cubicBezTo>
                  <a:close/>
                </a:path>
              </a:pathLst>
            </a:custGeom>
            <a:solidFill>
              <a:srgbClr val="D32929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true" rot="-10799999">
            <a:off x="11616398" y="7855539"/>
            <a:ext cx="4839672" cy="3211782"/>
          </a:xfrm>
          <a:custGeom>
            <a:avLst/>
            <a:gdLst/>
            <a:ahLst/>
            <a:cxnLst/>
            <a:rect r="r" b="b" t="t" l="l"/>
            <a:pathLst>
              <a:path h="3211782" w="4839672">
                <a:moveTo>
                  <a:pt x="0" y="3211782"/>
                </a:moveTo>
                <a:lnTo>
                  <a:pt x="4839673" y="3211782"/>
                </a:lnTo>
                <a:lnTo>
                  <a:pt x="4839673" y="0"/>
                </a:lnTo>
                <a:lnTo>
                  <a:pt x="0" y="0"/>
                </a:lnTo>
                <a:lnTo>
                  <a:pt x="0" y="321178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5400000">
            <a:off x="15093633" y="6112070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0"/>
                </a:moveTo>
                <a:lnTo>
                  <a:pt x="3219098" y="2136310"/>
                </a:lnTo>
                <a:lnTo>
                  <a:pt x="3219098" y="0"/>
                </a:lnTo>
                <a:lnTo>
                  <a:pt x="0" y="0"/>
                </a:lnTo>
                <a:lnTo>
                  <a:pt x="0" y="213631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16717906" y="9426056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0"/>
                </a:moveTo>
                <a:lnTo>
                  <a:pt x="3219098" y="0"/>
                </a:lnTo>
                <a:lnTo>
                  <a:pt x="3219098" y="2136310"/>
                </a:lnTo>
                <a:lnTo>
                  <a:pt x="0" y="2136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69191" y="2503448"/>
            <a:ext cx="1179018" cy="1144719"/>
          </a:xfrm>
          <a:custGeom>
            <a:avLst/>
            <a:gdLst/>
            <a:ahLst/>
            <a:cxnLst/>
            <a:rect r="r" b="b" t="t" l="l"/>
            <a:pathLst>
              <a:path h="1144719" w="1179018">
                <a:moveTo>
                  <a:pt x="0" y="0"/>
                </a:moveTo>
                <a:lnTo>
                  <a:pt x="1179018" y="0"/>
                </a:lnTo>
                <a:lnTo>
                  <a:pt x="1179018" y="1144720"/>
                </a:lnTo>
                <a:lnTo>
                  <a:pt x="0" y="1144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55425" y="4431788"/>
            <a:ext cx="1111969" cy="1138888"/>
          </a:xfrm>
          <a:custGeom>
            <a:avLst/>
            <a:gdLst/>
            <a:ahLst/>
            <a:cxnLst/>
            <a:rect r="r" b="b" t="t" l="l"/>
            <a:pathLst>
              <a:path h="1138888" w="1111969">
                <a:moveTo>
                  <a:pt x="0" y="0"/>
                </a:moveTo>
                <a:lnTo>
                  <a:pt x="1111969" y="0"/>
                </a:lnTo>
                <a:lnTo>
                  <a:pt x="1111969" y="1138889"/>
                </a:lnTo>
                <a:lnTo>
                  <a:pt x="0" y="11388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85050">
            <a:off x="1487484" y="4411942"/>
            <a:ext cx="1422108" cy="1070460"/>
          </a:xfrm>
          <a:custGeom>
            <a:avLst/>
            <a:gdLst/>
            <a:ahLst/>
            <a:cxnLst/>
            <a:rect r="r" b="b" t="t" l="l"/>
            <a:pathLst>
              <a:path h="1070460" w="1422108">
                <a:moveTo>
                  <a:pt x="0" y="0"/>
                </a:moveTo>
                <a:lnTo>
                  <a:pt x="1422108" y="0"/>
                </a:lnTo>
                <a:lnTo>
                  <a:pt x="1422108" y="1070459"/>
                </a:lnTo>
                <a:lnTo>
                  <a:pt x="0" y="10704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748402" y="4609034"/>
            <a:ext cx="1105200" cy="1131955"/>
          </a:xfrm>
          <a:custGeom>
            <a:avLst/>
            <a:gdLst/>
            <a:ahLst/>
            <a:cxnLst/>
            <a:rect r="r" b="b" t="t" l="l"/>
            <a:pathLst>
              <a:path h="1131955" w="1105200">
                <a:moveTo>
                  <a:pt x="0" y="0"/>
                </a:moveTo>
                <a:lnTo>
                  <a:pt x="1105200" y="0"/>
                </a:lnTo>
                <a:lnTo>
                  <a:pt x="1105200" y="1131955"/>
                </a:lnTo>
                <a:lnTo>
                  <a:pt x="0" y="1131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907871" y="2491855"/>
            <a:ext cx="1242362" cy="1120385"/>
          </a:xfrm>
          <a:custGeom>
            <a:avLst/>
            <a:gdLst/>
            <a:ahLst/>
            <a:cxnLst/>
            <a:rect r="r" b="b" t="t" l="l"/>
            <a:pathLst>
              <a:path h="1120385" w="1242362">
                <a:moveTo>
                  <a:pt x="0" y="0"/>
                </a:moveTo>
                <a:lnTo>
                  <a:pt x="1242362" y="0"/>
                </a:lnTo>
                <a:lnTo>
                  <a:pt x="1242362" y="1120385"/>
                </a:lnTo>
                <a:lnTo>
                  <a:pt x="0" y="112038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44484" y="2361217"/>
            <a:ext cx="1490553" cy="1257484"/>
          </a:xfrm>
          <a:custGeom>
            <a:avLst/>
            <a:gdLst/>
            <a:ahLst/>
            <a:cxnLst/>
            <a:rect r="r" b="b" t="t" l="l"/>
            <a:pathLst>
              <a:path h="1257484" w="1490553">
                <a:moveTo>
                  <a:pt x="0" y="0"/>
                </a:moveTo>
                <a:lnTo>
                  <a:pt x="1490553" y="0"/>
                </a:lnTo>
                <a:lnTo>
                  <a:pt x="1490553" y="1257485"/>
                </a:lnTo>
                <a:lnTo>
                  <a:pt x="0" y="125748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980601" y="645182"/>
            <a:ext cx="7118555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160"/>
              </a:lnSpc>
            </a:pPr>
            <a:r>
              <a:rPr lang="en-US" sz="6800" b="true">
                <a:solidFill>
                  <a:srgbClr val="FAFAFA"/>
                </a:solidFill>
                <a:latin typeface="Agrandir Bold"/>
                <a:ea typeface="Agrandir Bold"/>
                <a:cs typeface="Agrandir Bold"/>
                <a:sym typeface="Agrandir Bold"/>
              </a:rPr>
              <a:t>Plan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74461" y="2527997"/>
            <a:ext cx="315397" cy="80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50556" y="2527997"/>
            <a:ext cx="315397" cy="80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87053" y="4612295"/>
            <a:ext cx="315397" cy="80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143304" y="4652995"/>
            <a:ext cx="315397" cy="80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301002" y="2686870"/>
            <a:ext cx="315397" cy="80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19640" y="4485209"/>
            <a:ext cx="315397" cy="80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52383" y="2494973"/>
            <a:ext cx="4588788" cy="80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Probléme roposé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113627" y="2613845"/>
            <a:ext cx="2476024" cy="80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922615" y="4485209"/>
            <a:ext cx="2392085" cy="80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Objectifs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050916" y="4612295"/>
            <a:ext cx="3106936" cy="80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Conception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800722" y="4652995"/>
            <a:ext cx="3433048" cy="80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Technologies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225899" y="2686870"/>
            <a:ext cx="4230172" cy="80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Covoiturage TN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97905" y="7652303"/>
            <a:ext cx="6655096" cy="2972939"/>
            <a:chOff x="0" y="0"/>
            <a:chExt cx="901327" cy="4026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01327" cy="402637"/>
            </a:xfrm>
            <a:custGeom>
              <a:avLst/>
              <a:gdLst/>
              <a:ahLst/>
              <a:cxnLst/>
              <a:rect r="r" b="b" t="t" l="l"/>
              <a:pathLst>
                <a:path h="402637" w="901327">
                  <a:moveTo>
                    <a:pt x="29083" y="0"/>
                  </a:moveTo>
                  <a:lnTo>
                    <a:pt x="872245" y="0"/>
                  </a:lnTo>
                  <a:cubicBezTo>
                    <a:pt x="888307" y="0"/>
                    <a:pt x="901327" y="13021"/>
                    <a:pt x="901327" y="29083"/>
                  </a:cubicBezTo>
                  <a:lnTo>
                    <a:pt x="901327" y="373555"/>
                  </a:lnTo>
                  <a:cubicBezTo>
                    <a:pt x="901327" y="389617"/>
                    <a:pt x="888307" y="402637"/>
                    <a:pt x="872245" y="402637"/>
                  </a:cubicBezTo>
                  <a:lnTo>
                    <a:pt x="29083" y="402637"/>
                  </a:lnTo>
                  <a:cubicBezTo>
                    <a:pt x="21369" y="402637"/>
                    <a:pt x="13972" y="399573"/>
                    <a:pt x="8518" y="394119"/>
                  </a:cubicBezTo>
                  <a:cubicBezTo>
                    <a:pt x="3064" y="388665"/>
                    <a:pt x="0" y="381268"/>
                    <a:pt x="0" y="373555"/>
                  </a:cubicBezTo>
                  <a:lnTo>
                    <a:pt x="0" y="29083"/>
                  </a:lnTo>
                  <a:cubicBezTo>
                    <a:pt x="0" y="13021"/>
                    <a:pt x="13021" y="0"/>
                    <a:pt x="29083" y="0"/>
                  </a:cubicBezTo>
                  <a:close/>
                </a:path>
              </a:pathLst>
            </a:custGeom>
            <a:solidFill>
              <a:srgbClr val="004AAD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272895" y="1757778"/>
            <a:ext cx="5557866" cy="6238420"/>
          </a:xfrm>
          <a:custGeom>
            <a:avLst/>
            <a:gdLst/>
            <a:ahLst/>
            <a:cxnLst/>
            <a:rect r="r" b="b" t="t" l="l"/>
            <a:pathLst>
              <a:path h="6238420" w="5557866">
                <a:moveTo>
                  <a:pt x="0" y="0"/>
                </a:moveTo>
                <a:lnTo>
                  <a:pt x="5557866" y="0"/>
                </a:lnTo>
                <a:lnTo>
                  <a:pt x="5557866" y="6238421"/>
                </a:lnTo>
                <a:lnTo>
                  <a:pt x="0" y="62384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44000" y="2434148"/>
            <a:ext cx="9854317" cy="2245599"/>
            <a:chOff x="0" y="0"/>
            <a:chExt cx="1334611" cy="3041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4611" cy="304131"/>
            </a:xfrm>
            <a:custGeom>
              <a:avLst/>
              <a:gdLst/>
              <a:ahLst/>
              <a:cxnLst/>
              <a:rect r="r" b="b" t="t" l="l"/>
              <a:pathLst>
                <a:path h="304131" w="1334611">
                  <a:moveTo>
                    <a:pt x="39282" y="0"/>
                  </a:moveTo>
                  <a:lnTo>
                    <a:pt x="1295329" y="0"/>
                  </a:lnTo>
                  <a:cubicBezTo>
                    <a:pt x="1305747" y="0"/>
                    <a:pt x="1315739" y="4139"/>
                    <a:pt x="1323106" y="11505"/>
                  </a:cubicBezTo>
                  <a:cubicBezTo>
                    <a:pt x="1330472" y="18872"/>
                    <a:pt x="1334611" y="28864"/>
                    <a:pt x="1334611" y="39282"/>
                  </a:cubicBezTo>
                  <a:lnTo>
                    <a:pt x="1334611" y="264849"/>
                  </a:lnTo>
                  <a:cubicBezTo>
                    <a:pt x="1334611" y="286544"/>
                    <a:pt x="1317024" y="304131"/>
                    <a:pt x="1295329" y="304131"/>
                  </a:cubicBezTo>
                  <a:lnTo>
                    <a:pt x="39282" y="304131"/>
                  </a:lnTo>
                  <a:cubicBezTo>
                    <a:pt x="17587" y="304131"/>
                    <a:pt x="0" y="286544"/>
                    <a:pt x="0" y="264849"/>
                  </a:cubicBezTo>
                  <a:lnTo>
                    <a:pt x="0" y="39282"/>
                  </a:lnTo>
                  <a:cubicBezTo>
                    <a:pt x="0" y="17587"/>
                    <a:pt x="17587" y="0"/>
                    <a:pt x="39282" y="0"/>
                  </a:cubicBezTo>
                  <a:close/>
                </a:path>
              </a:pathLst>
            </a:custGeom>
            <a:solidFill>
              <a:srgbClr val="D32929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9481913" y="2475499"/>
            <a:ext cx="6658648" cy="208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true">
                <a:solidFill>
                  <a:srgbClr val="FAFAFA"/>
                </a:solidFill>
                <a:latin typeface="Agrandir Bold"/>
                <a:ea typeface="Agrandir Bold"/>
                <a:cs typeface="Agrandir Bold"/>
                <a:sym typeface="Agrandir Bold"/>
              </a:rPr>
              <a:t>Pr</a:t>
            </a:r>
            <a:r>
              <a:rPr lang="en-US" sz="6800" b="true">
                <a:solidFill>
                  <a:srgbClr val="FAFAFA"/>
                </a:solidFill>
                <a:latin typeface="Agrandir Bold"/>
                <a:ea typeface="Agrandir Bold"/>
                <a:cs typeface="Agrandir Bold"/>
                <a:sym typeface="Agrandir Bold"/>
              </a:rPr>
              <a:t>obléme proposé</a:t>
            </a:r>
          </a:p>
        </p:txBody>
      </p:sp>
      <p:sp>
        <p:nvSpPr>
          <p:cNvPr name="Freeform 9" id="9"/>
          <p:cNvSpPr/>
          <p:nvPr/>
        </p:nvSpPr>
        <p:spPr>
          <a:xfrm flipH="false" flipV="true" rot="5400000">
            <a:off x="13462856" y="9343408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0"/>
                </a:moveTo>
                <a:lnTo>
                  <a:pt x="3219098" y="2136310"/>
                </a:lnTo>
                <a:lnTo>
                  <a:pt x="3219098" y="0"/>
                </a:lnTo>
                <a:lnTo>
                  <a:pt x="0" y="0"/>
                </a:lnTo>
                <a:lnTo>
                  <a:pt x="0" y="213631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5400000">
            <a:off x="16089605" y="9557086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1"/>
                </a:moveTo>
                <a:lnTo>
                  <a:pt x="3219097" y="2136311"/>
                </a:lnTo>
                <a:lnTo>
                  <a:pt x="3219097" y="0"/>
                </a:lnTo>
                <a:lnTo>
                  <a:pt x="0" y="0"/>
                </a:lnTo>
                <a:lnTo>
                  <a:pt x="0" y="213631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5400000">
            <a:off x="15903960" y="6565459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0"/>
                </a:moveTo>
                <a:lnTo>
                  <a:pt x="3219097" y="2136310"/>
                </a:lnTo>
                <a:lnTo>
                  <a:pt x="3219097" y="0"/>
                </a:lnTo>
                <a:lnTo>
                  <a:pt x="0" y="0"/>
                </a:lnTo>
                <a:lnTo>
                  <a:pt x="0" y="213631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85775" y="1515034"/>
            <a:ext cx="4887570" cy="7256931"/>
            <a:chOff x="0" y="0"/>
            <a:chExt cx="661944" cy="9828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1944" cy="982836"/>
            </a:xfrm>
            <a:custGeom>
              <a:avLst/>
              <a:gdLst/>
              <a:ahLst/>
              <a:cxnLst/>
              <a:rect r="r" b="b" t="t" l="l"/>
              <a:pathLst>
                <a:path h="982836" w="661944">
                  <a:moveTo>
                    <a:pt x="79200" y="0"/>
                  </a:moveTo>
                  <a:lnTo>
                    <a:pt x="582744" y="0"/>
                  </a:lnTo>
                  <a:cubicBezTo>
                    <a:pt x="626485" y="0"/>
                    <a:pt x="661944" y="35459"/>
                    <a:pt x="661944" y="79200"/>
                  </a:cubicBezTo>
                  <a:lnTo>
                    <a:pt x="661944" y="903636"/>
                  </a:lnTo>
                  <a:cubicBezTo>
                    <a:pt x="661944" y="947377"/>
                    <a:pt x="626485" y="982836"/>
                    <a:pt x="582744" y="982836"/>
                  </a:cubicBezTo>
                  <a:lnTo>
                    <a:pt x="79200" y="982836"/>
                  </a:lnTo>
                  <a:cubicBezTo>
                    <a:pt x="35459" y="982836"/>
                    <a:pt x="0" y="947377"/>
                    <a:pt x="0" y="903636"/>
                  </a:cubicBezTo>
                  <a:lnTo>
                    <a:pt x="0" y="79200"/>
                  </a:lnTo>
                  <a:cubicBezTo>
                    <a:pt x="0" y="35459"/>
                    <a:pt x="35459" y="0"/>
                    <a:pt x="79200" y="0"/>
                  </a:cubicBezTo>
                  <a:close/>
                </a:path>
              </a:pathLst>
            </a:custGeom>
            <a:solidFill>
              <a:srgbClr val="004AAD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-500459" y="832436"/>
            <a:ext cx="6442993" cy="2245599"/>
            <a:chOff x="0" y="0"/>
            <a:chExt cx="872601" cy="3041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72601" cy="304131"/>
            </a:xfrm>
            <a:custGeom>
              <a:avLst/>
              <a:gdLst/>
              <a:ahLst/>
              <a:cxnLst/>
              <a:rect r="r" b="b" t="t" l="l"/>
              <a:pathLst>
                <a:path h="304131" w="872601">
                  <a:moveTo>
                    <a:pt x="60080" y="0"/>
                  </a:moveTo>
                  <a:lnTo>
                    <a:pt x="812521" y="0"/>
                  </a:lnTo>
                  <a:cubicBezTo>
                    <a:pt x="845702" y="0"/>
                    <a:pt x="872601" y="26899"/>
                    <a:pt x="872601" y="60080"/>
                  </a:cubicBezTo>
                  <a:lnTo>
                    <a:pt x="872601" y="244051"/>
                  </a:lnTo>
                  <a:cubicBezTo>
                    <a:pt x="872601" y="259985"/>
                    <a:pt x="866271" y="275267"/>
                    <a:pt x="855004" y="286534"/>
                  </a:cubicBezTo>
                  <a:cubicBezTo>
                    <a:pt x="843737" y="297801"/>
                    <a:pt x="828455" y="304131"/>
                    <a:pt x="812521" y="304131"/>
                  </a:cubicBezTo>
                  <a:lnTo>
                    <a:pt x="60080" y="304131"/>
                  </a:lnTo>
                  <a:cubicBezTo>
                    <a:pt x="26899" y="304131"/>
                    <a:pt x="0" y="277232"/>
                    <a:pt x="0" y="244051"/>
                  </a:cubicBezTo>
                  <a:lnTo>
                    <a:pt x="0" y="60080"/>
                  </a:lnTo>
                  <a:cubicBezTo>
                    <a:pt x="0" y="26899"/>
                    <a:pt x="26899" y="0"/>
                    <a:pt x="60080" y="0"/>
                  </a:cubicBezTo>
                  <a:close/>
                </a:path>
              </a:pathLst>
            </a:custGeom>
            <a:solidFill>
              <a:srgbClr val="D32929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675286" y="2941517"/>
            <a:ext cx="5691669" cy="5786354"/>
          </a:xfrm>
          <a:custGeom>
            <a:avLst/>
            <a:gdLst/>
            <a:ahLst/>
            <a:cxnLst/>
            <a:rect r="r" b="b" t="t" l="l"/>
            <a:pathLst>
              <a:path h="5786354" w="5691669">
                <a:moveTo>
                  <a:pt x="0" y="0"/>
                </a:moveTo>
                <a:lnTo>
                  <a:pt x="5691669" y="0"/>
                </a:lnTo>
                <a:lnTo>
                  <a:pt x="5691669" y="5786355"/>
                </a:lnTo>
                <a:lnTo>
                  <a:pt x="0" y="5786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43327" y="924750"/>
            <a:ext cx="4732045" cy="208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true">
                <a:solidFill>
                  <a:srgbClr val="FAFAFA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Probléme proposé</a:t>
            </a:r>
          </a:p>
        </p:txBody>
      </p:sp>
      <p:sp>
        <p:nvSpPr>
          <p:cNvPr name="Freeform 9" id="9"/>
          <p:cNvSpPr/>
          <p:nvPr/>
        </p:nvSpPr>
        <p:spPr>
          <a:xfrm flipH="false" flipV="true" rot="5400000">
            <a:off x="14881566" y="7219509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0"/>
                </a:moveTo>
                <a:lnTo>
                  <a:pt x="3219098" y="2136310"/>
                </a:lnTo>
                <a:lnTo>
                  <a:pt x="3219098" y="0"/>
                </a:lnTo>
                <a:lnTo>
                  <a:pt x="0" y="0"/>
                </a:lnTo>
                <a:lnTo>
                  <a:pt x="0" y="213631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2020012" y="9092727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0"/>
                </a:moveTo>
                <a:lnTo>
                  <a:pt x="3219097" y="0"/>
                </a:lnTo>
                <a:lnTo>
                  <a:pt x="3219097" y="2136310"/>
                </a:lnTo>
                <a:lnTo>
                  <a:pt x="0" y="2136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-1041852" y="7703811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0"/>
                </a:moveTo>
                <a:lnTo>
                  <a:pt x="3219097" y="0"/>
                </a:lnTo>
                <a:lnTo>
                  <a:pt x="3219097" y="2136310"/>
                </a:lnTo>
                <a:lnTo>
                  <a:pt x="0" y="2136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29761" y="3385715"/>
            <a:ext cx="9221693" cy="451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2804" indent="-346402" lvl="1">
              <a:lnSpc>
                <a:spcPts val="4492"/>
              </a:lnSpc>
              <a:buFont typeface="Arial"/>
              <a:buChar char="•"/>
            </a:pPr>
            <a:r>
              <a:rPr lang="en-US" sz="32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Difficulté de trouver du transport fiable, surtout lundi matin ou en heures de pointe.</a:t>
            </a:r>
          </a:p>
          <a:p>
            <a:pPr algn="l" marL="692804" indent="-346402" lvl="1">
              <a:lnSpc>
                <a:spcPts val="4492"/>
              </a:lnSpc>
              <a:buFont typeface="Arial"/>
              <a:buChar char="•"/>
            </a:pPr>
            <a:r>
              <a:rPr lang="en-US" sz="32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Manque de solutions modernes pour partager les trajets entre villes.</a:t>
            </a:r>
          </a:p>
          <a:p>
            <a:pPr algn="l" marL="692804" indent="-346402" lvl="1">
              <a:lnSpc>
                <a:spcPts val="4492"/>
              </a:lnSpc>
              <a:buFont typeface="Arial"/>
              <a:buChar char="•"/>
            </a:pPr>
            <a:r>
              <a:rPr lang="en-US" sz="32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Dépendance forte aux groupes Facebook et WhatsApp → pas organisés, pas sécurisés.</a:t>
            </a:r>
          </a:p>
          <a:p>
            <a:pPr algn="l" marL="692804" indent="-346402" lvl="1">
              <a:lnSpc>
                <a:spcPts val="4492"/>
              </a:lnSpc>
              <a:buFont typeface="Arial"/>
              <a:buChar char="•"/>
            </a:pPr>
            <a:r>
              <a:rPr lang="en-US" sz="32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Risque de faux comptes, absence d’un système d’avis, pas de suivi des réservations.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97905" y="7652303"/>
            <a:ext cx="6655096" cy="2972939"/>
            <a:chOff x="0" y="0"/>
            <a:chExt cx="901327" cy="4026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01327" cy="402637"/>
            </a:xfrm>
            <a:custGeom>
              <a:avLst/>
              <a:gdLst/>
              <a:ahLst/>
              <a:cxnLst/>
              <a:rect r="r" b="b" t="t" l="l"/>
              <a:pathLst>
                <a:path h="402637" w="901327">
                  <a:moveTo>
                    <a:pt x="29083" y="0"/>
                  </a:moveTo>
                  <a:lnTo>
                    <a:pt x="872245" y="0"/>
                  </a:lnTo>
                  <a:cubicBezTo>
                    <a:pt x="888307" y="0"/>
                    <a:pt x="901327" y="13021"/>
                    <a:pt x="901327" y="29083"/>
                  </a:cubicBezTo>
                  <a:lnTo>
                    <a:pt x="901327" y="373555"/>
                  </a:lnTo>
                  <a:cubicBezTo>
                    <a:pt x="901327" y="389617"/>
                    <a:pt x="888307" y="402637"/>
                    <a:pt x="872245" y="402637"/>
                  </a:cubicBezTo>
                  <a:lnTo>
                    <a:pt x="29083" y="402637"/>
                  </a:lnTo>
                  <a:cubicBezTo>
                    <a:pt x="21369" y="402637"/>
                    <a:pt x="13972" y="399573"/>
                    <a:pt x="8518" y="394119"/>
                  </a:cubicBezTo>
                  <a:cubicBezTo>
                    <a:pt x="3064" y="388665"/>
                    <a:pt x="0" y="381268"/>
                    <a:pt x="0" y="373555"/>
                  </a:cubicBezTo>
                  <a:lnTo>
                    <a:pt x="0" y="29083"/>
                  </a:lnTo>
                  <a:cubicBezTo>
                    <a:pt x="0" y="13021"/>
                    <a:pt x="13021" y="0"/>
                    <a:pt x="29083" y="0"/>
                  </a:cubicBezTo>
                  <a:close/>
                </a:path>
              </a:pathLst>
            </a:custGeom>
            <a:solidFill>
              <a:srgbClr val="004AAD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272895" y="1757778"/>
            <a:ext cx="5557866" cy="6238420"/>
          </a:xfrm>
          <a:custGeom>
            <a:avLst/>
            <a:gdLst/>
            <a:ahLst/>
            <a:cxnLst/>
            <a:rect r="r" b="b" t="t" l="l"/>
            <a:pathLst>
              <a:path h="6238420" w="5557866">
                <a:moveTo>
                  <a:pt x="0" y="0"/>
                </a:moveTo>
                <a:lnTo>
                  <a:pt x="5557866" y="0"/>
                </a:lnTo>
                <a:lnTo>
                  <a:pt x="5557866" y="6238421"/>
                </a:lnTo>
                <a:lnTo>
                  <a:pt x="0" y="62384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44000" y="2434148"/>
            <a:ext cx="9854317" cy="2245599"/>
            <a:chOff x="0" y="0"/>
            <a:chExt cx="1334611" cy="3041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4611" cy="304131"/>
            </a:xfrm>
            <a:custGeom>
              <a:avLst/>
              <a:gdLst/>
              <a:ahLst/>
              <a:cxnLst/>
              <a:rect r="r" b="b" t="t" l="l"/>
              <a:pathLst>
                <a:path h="304131" w="1334611">
                  <a:moveTo>
                    <a:pt x="39282" y="0"/>
                  </a:moveTo>
                  <a:lnTo>
                    <a:pt x="1295329" y="0"/>
                  </a:lnTo>
                  <a:cubicBezTo>
                    <a:pt x="1305747" y="0"/>
                    <a:pt x="1315739" y="4139"/>
                    <a:pt x="1323106" y="11505"/>
                  </a:cubicBezTo>
                  <a:cubicBezTo>
                    <a:pt x="1330472" y="18872"/>
                    <a:pt x="1334611" y="28864"/>
                    <a:pt x="1334611" y="39282"/>
                  </a:cubicBezTo>
                  <a:lnTo>
                    <a:pt x="1334611" y="264849"/>
                  </a:lnTo>
                  <a:cubicBezTo>
                    <a:pt x="1334611" y="286544"/>
                    <a:pt x="1317024" y="304131"/>
                    <a:pt x="1295329" y="304131"/>
                  </a:cubicBezTo>
                  <a:lnTo>
                    <a:pt x="39282" y="304131"/>
                  </a:lnTo>
                  <a:cubicBezTo>
                    <a:pt x="17587" y="304131"/>
                    <a:pt x="0" y="286544"/>
                    <a:pt x="0" y="264849"/>
                  </a:cubicBezTo>
                  <a:lnTo>
                    <a:pt x="0" y="39282"/>
                  </a:lnTo>
                  <a:cubicBezTo>
                    <a:pt x="0" y="17587"/>
                    <a:pt x="17587" y="0"/>
                    <a:pt x="39282" y="0"/>
                  </a:cubicBezTo>
                  <a:close/>
                </a:path>
              </a:pathLst>
            </a:custGeom>
            <a:solidFill>
              <a:srgbClr val="D32929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9481913" y="2927980"/>
            <a:ext cx="6658648" cy="114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true">
                <a:solidFill>
                  <a:srgbClr val="FAFAFA"/>
                </a:solidFill>
                <a:latin typeface="Agrandir Bold"/>
                <a:ea typeface="Agrandir Bold"/>
                <a:cs typeface="Agrandir Bold"/>
                <a:sym typeface="Agrandir Bold"/>
              </a:rPr>
              <a:t>N</a:t>
            </a:r>
            <a:r>
              <a:rPr lang="en-US" sz="6800" b="true">
                <a:solidFill>
                  <a:srgbClr val="FAFAFA"/>
                </a:solidFill>
                <a:latin typeface="Agrandir Bold"/>
                <a:ea typeface="Agrandir Bold"/>
                <a:cs typeface="Agrandir Bold"/>
                <a:sym typeface="Agrandir Bold"/>
              </a:rPr>
              <a:t>otre Solutions</a:t>
            </a:r>
          </a:p>
        </p:txBody>
      </p:sp>
      <p:sp>
        <p:nvSpPr>
          <p:cNvPr name="Freeform 9" id="9"/>
          <p:cNvSpPr/>
          <p:nvPr/>
        </p:nvSpPr>
        <p:spPr>
          <a:xfrm flipH="false" flipV="true" rot="5400000">
            <a:off x="13462856" y="9343408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0"/>
                </a:moveTo>
                <a:lnTo>
                  <a:pt x="3219098" y="2136310"/>
                </a:lnTo>
                <a:lnTo>
                  <a:pt x="3219098" y="0"/>
                </a:lnTo>
                <a:lnTo>
                  <a:pt x="0" y="0"/>
                </a:lnTo>
                <a:lnTo>
                  <a:pt x="0" y="213631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5400000">
            <a:off x="16089605" y="9557086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1"/>
                </a:moveTo>
                <a:lnTo>
                  <a:pt x="3219097" y="2136311"/>
                </a:lnTo>
                <a:lnTo>
                  <a:pt x="3219097" y="0"/>
                </a:lnTo>
                <a:lnTo>
                  <a:pt x="0" y="0"/>
                </a:lnTo>
                <a:lnTo>
                  <a:pt x="0" y="213631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5400000">
            <a:off x="15903960" y="6565459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0"/>
                </a:moveTo>
                <a:lnTo>
                  <a:pt x="3219097" y="2136310"/>
                </a:lnTo>
                <a:lnTo>
                  <a:pt x="3219097" y="0"/>
                </a:lnTo>
                <a:lnTo>
                  <a:pt x="0" y="0"/>
                </a:lnTo>
                <a:lnTo>
                  <a:pt x="0" y="213631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060901" y="1028700"/>
            <a:ext cx="4721339" cy="6102460"/>
            <a:chOff x="0" y="0"/>
            <a:chExt cx="613158" cy="7925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3158" cy="792524"/>
            </a:xfrm>
            <a:custGeom>
              <a:avLst/>
              <a:gdLst/>
              <a:ahLst/>
              <a:cxnLst/>
              <a:rect r="r" b="b" t="t" l="l"/>
              <a:pathLst>
                <a:path h="792524" w="613158">
                  <a:moveTo>
                    <a:pt x="49193" y="0"/>
                  </a:moveTo>
                  <a:lnTo>
                    <a:pt x="563965" y="0"/>
                  </a:lnTo>
                  <a:cubicBezTo>
                    <a:pt x="591134" y="0"/>
                    <a:pt x="613158" y="22025"/>
                    <a:pt x="613158" y="49193"/>
                  </a:cubicBezTo>
                  <a:lnTo>
                    <a:pt x="613158" y="743331"/>
                  </a:lnTo>
                  <a:cubicBezTo>
                    <a:pt x="613158" y="756378"/>
                    <a:pt x="607975" y="768890"/>
                    <a:pt x="598750" y="778116"/>
                  </a:cubicBezTo>
                  <a:cubicBezTo>
                    <a:pt x="589524" y="787341"/>
                    <a:pt x="577012" y="792524"/>
                    <a:pt x="563965" y="792524"/>
                  </a:cubicBezTo>
                  <a:lnTo>
                    <a:pt x="49193" y="792524"/>
                  </a:lnTo>
                  <a:cubicBezTo>
                    <a:pt x="22025" y="792524"/>
                    <a:pt x="0" y="770499"/>
                    <a:pt x="0" y="743331"/>
                  </a:cubicBezTo>
                  <a:lnTo>
                    <a:pt x="0" y="49193"/>
                  </a:lnTo>
                  <a:cubicBezTo>
                    <a:pt x="0" y="36146"/>
                    <a:pt x="5183" y="23634"/>
                    <a:pt x="14408" y="14408"/>
                  </a:cubicBezTo>
                  <a:cubicBezTo>
                    <a:pt x="23634" y="5183"/>
                    <a:pt x="36146" y="0"/>
                    <a:pt x="49193" y="0"/>
                  </a:cubicBezTo>
                  <a:close/>
                </a:path>
              </a:pathLst>
            </a:custGeom>
            <a:solidFill>
              <a:srgbClr val="004AAD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548218" y="236953"/>
            <a:ext cx="5041733" cy="7221231"/>
          </a:xfrm>
          <a:custGeom>
            <a:avLst/>
            <a:gdLst/>
            <a:ahLst/>
            <a:cxnLst/>
            <a:rect r="r" b="b" t="t" l="l"/>
            <a:pathLst>
              <a:path h="7221231" w="5041733">
                <a:moveTo>
                  <a:pt x="0" y="0"/>
                </a:moveTo>
                <a:lnTo>
                  <a:pt x="5041732" y="0"/>
                </a:lnTo>
                <a:lnTo>
                  <a:pt x="5041732" y="7221232"/>
                </a:lnTo>
                <a:lnTo>
                  <a:pt x="0" y="7221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16344" y="4820666"/>
            <a:ext cx="3862083" cy="3951299"/>
            <a:chOff x="0" y="0"/>
            <a:chExt cx="1017199" cy="10407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7199" cy="1040725"/>
            </a:xfrm>
            <a:custGeom>
              <a:avLst/>
              <a:gdLst/>
              <a:ahLst/>
              <a:cxnLst/>
              <a:rect r="r" b="b" t="t" l="l"/>
              <a:pathLst>
                <a:path h="1040725" w="1017199">
                  <a:moveTo>
                    <a:pt x="1017199" y="70161"/>
                  </a:moveTo>
                  <a:lnTo>
                    <a:pt x="1017199" y="970564"/>
                  </a:lnTo>
                  <a:cubicBezTo>
                    <a:pt x="1017199" y="989172"/>
                    <a:pt x="1009807" y="1007017"/>
                    <a:pt x="996649" y="1020175"/>
                  </a:cubicBezTo>
                  <a:cubicBezTo>
                    <a:pt x="983492" y="1033333"/>
                    <a:pt x="965646" y="1040725"/>
                    <a:pt x="947038" y="1040725"/>
                  </a:cubicBezTo>
                  <a:lnTo>
                    <a:pt x="70161" y="1040725"/>
                  </a:lnTo>
                  <a:cubicBezTo>
                    <a:pt x="51553" y="1040725"/>
                    <a:pt x="33707" y="1033333"/>
                    <a:pt x="20550" y="1020175"/>
                  </a:cubicBezTo>
                  <a:cubicBezTo>
                    <a:pt x="7392" y="1007017"/>
                    <a:pt x="0" y="989172"/>
                    <a:pt x="0" y="970564"/>
                  </a:cubicBezTo>
                  <a:lnTo>
                    <a:pt x="0" y="70161"/>
                  </a:lnTo>
                  <a:cubicBezTo>
                    <a:pt x="0" y="51553"/>
                    <a:pt x="7392" y="33707"/>
                    <a:pt x="20550" y="20550"/>
                  </a:cubicBezTo>
                  <a:cubicBezTo>
                    <a:pt x="33707" y="7392"/>
                    <a:pt x="51553" y="0"/>
                    <a:pt x="70161" y="0"/>
                  </a:cubicBezTo>
                  <a:lnTo>
                    <a:pt x="947038" y="0"/>
                  </a:lnTo>
                  <a:cubicBezTo>
                    <a:pt x="965646" y="0"/>
                    <a:pt x="983492" y="7392"/>
                    <a:pt x="996649" y="20550"/>
                  </a:cubicBezTo>
                  <a:cubicBezTo>
                    <a:pt x="1009807" y="33707"/>
                    <a:pt x="1017199" y="51553"/>
                    <a:pt x="1017199" y="70161"/>
                  </a:cubicBezTo>
                  <a:close/>
                </a:path>
              </a:pathLst>
            </a:custGeom>
            <a:solidFill>
              <a:srgbClr val="D3292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017199" cy="1097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066760" y="4820666"/>
            <a:ext cx="3862083" cy="3951299"/>
            <a:chOff x="0" y="0"/>
            <a:chExt cx="1017199" cy="10407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17199" cy="1040725"/>
            </a:xfrm>
            <a:custGeom>
              <a:avLst/>
              <a:gdLst/>
              <a:ahLst/>
              <a:cxnLst/>
              <a:rect r="r" b="b" t="t" l="l"/>
              <a:pathLst>
                <a:path h="1040725" w="1017199">
                  <a:moveTo>
                    <a:pt x="1017199" y="70161"/>
                  </a:moveTo>
                  <a:lnTo>
                    <a:pt x="1017199" y="970564"/>
                  </a:lnTo>
                  <a:cubicBezTo>
                    <a:pt x="1017199" y="989172"/>
                    <a:pt x="1009807" y="1007017"/>
                    <a:pt x="996649" y="1020175"/>
                  </a:cubicBezTo>
                  <a:cubicBezTo>
                    <a:pt x="983492" y="1033333"/>
                    <a:pt x="965646" y="1040725"/>
                    <a:pt x="947038" y="1040725"/>
                  </a:cubicBezTo>
                  <a:lnTo>
                    <a:pt x="70161" y="1040725"/>
                  </a:lnTo>
                  <a:cubicBezTo>
                    <a:pt x="51553" y="1040725"/>
                    <a:pt x="33707" y="1033333"/>
                    <a:pt x="20550" y="1020175"/>
                  </a:cubicBezTo>
                  <a:cubicBezTo>
                    <a:pt x="7392" y="1007017"/>
                    <a:pt x="0" y="989172"/>
                    <a:pt x="0" y="970564"/>
                  </a:cubicBezTo>
                  <a:lnTo>
                    <a:pt x="0" y="70161"/>
                  </a:lnTo>
                  <a:cubicBezTo>
                    <a:pt x="0" y="51553"/>
                    <a:pt x="7392" y="33707"/>
                    <a:pt x="20550" y="20550"/>
                  </a:cubicBezTo>
                  <a:cubicBezTo>
                    <a:pt x="33707" y="7392"/>
                    <a:pt x="51553" y="0"/>
                    <a:pt x="70161" y="0"/>
                  </a:cubicBezTo>
                  <a:lnTo>
                    <a:pt x="947038" y="0"/>
                  </a:lnTo>
                  <a:cubicBezTo>
                    <a:pt x="965646" y="0"/>
                    <a:pt x="983492" y="7392"/>
                    <a:pt x="996649" y="20550"/>
                  </a:cubicBezTo>
                  <a:cubicBezTo>
                    <a:pt x="1009807" y="33707"/>
                    <a:pt x="1017199" y="51553"/>
                    <a:pt x="1017199" y="70161"/>
                  </a:cubicBezTo>
                  <a:close/>
                </a:path>
              </a:pathLst>
            </a:custGeom>
            <a:solidFill>
              <a:srgbClr val="D3292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017199" cy="1097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6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867121" y="6584150"/>
            <a:ext cx="3092948" cy="0"/>
          </a:xfrm>
          <a:prstGeom prst="line">
            <a:avLst/>
          </a:prstGeom>
          <a:ln cap="rnd" w="19050">
            <a:solidFill>
              <a:srgbClr val="FAFAFA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6417537" y="6584150"/>
            <a:ext cx="3092948" cy="0"/>
          </a:xfrm>
          <a:prstGeom prst="line">
            <a:avLst/>
          </a:prstGeom>
          <a:ln cap="rnd" w="19050">
            <a:solidFill>
              <a:srgbClr val="FAFAFA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949143" y="5222450"/>
            <a:ext cx="996486" cy="996486"/>
          </a:xfrm>
          <a:custGeom>
            <a:avLst/>
            <a:gdLst/>
            <a:ahLst/>
            <a:cxnLst/>
            <a:rect r="r" b="b" t="t" l="l"/>
            <a:pathLst>
              <a:path h="996486" w="996486">
                <a:moveTo>
                  <a:pt x="0" y="0"/>
                </a:moveTo>
                <a:lnTo>
                  <a:pt x="996486" y="0"/>
                </a:lnTo>
                <a:lnTo>
                  <a:pt x="996486" y="996486"/>
                </a:lnTo>
                <a:lnTo>
                  <a:pt x="0" y="996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499559" y="5222450"/>
            <a:ext cx="996486" cy="996486"/>
          </a:xfrm>
          <a:custGeom>
            <a:avLst/>
            <a:gdLst/>
            <a:ahLst/>
            <a:cxnLst/>
            <a:rect r="r" b="b" t="t" l="l"/>
            <a:pathLst>
              <a:path h="996486" w="996486">
                <a:moveTo>
                  <a:pt x="0" y="0"/>
                </a:moveTo>
                <a:lnTo>
                  <a:pt x="996486" y="0"/>
                </a:lnTo>
                <a:lnTo>
                  <a:pt x="996486" y="996486"/>
                </a:lnTo>
                <a:lnTo>
                  <a:pt x="0" y="996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617176" y="4820666"/>
            <a:ext cx="3862083" cy="3951299"/>
            <a:chOff x="0" y="0"/>
            <a:chExt cx="1017199" cy="10407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17199" cy="1040725"/>
            </a:xfrm>
            <a:custGeom>
              <a:avLst/>
              <a:gdLst/>
              <a:ahLst/>
              <a:cxnLst/>
              <a:rect r="r" b="b" t="t" l="l"/>
              <a:pathLst>
                <a:path h="1040725" w="1017199">
                  <a:moveTo>
                    <a:pt x="1017199" y="70161"/>
                  </a:moveTo>
                  <a:lnTo>
                    <a:pt x="1017199" y="970564"/>
                  </a:lnTo>
                  <a:cubicBezTo>
                    <a:pt x="1017199" y="989172"/>
                    <a:pt x="1009807" y="1007017"/>
                    <a:pt x="996649" y="1020175"/>
                  </a:cubicBezTo>
                  <a:cubicBezTo>
                    <a:pt x="983492" y="1033333"/>
                    <a:pt x="965646" y="1040725"/>
                    <a:pt x="947038" y="1040725"/>
                  </a:cubicBezTo>
                  <a:lnTo>
                    <a:pt x="70161" y="1040725"/>
                  </a:lnTo>
                  <a:cubicBezTo>
                    <a:pt x="51553" y="1040725"/>
                    <a:pt x="33707" y="1033333"/>
                    <a:pt x="20550" y="1020175"/>
                  </a:cubicBezTo>
                  <a:cubicBezTo>
                    <a:pt x="7392" y="1007017"/>
                    <a:pt x="0" y="989172"/>
                    <a:pt x="0" y="970564"/>
                  </a:cubicBezTo>
                  <a:lnTo>
                    <a:pt x="0" y="70161"/>
                  </a:lnTo>
                  <a:cubicBezTo>
                    <a:pt x="0" y="51553"/>
                    <a:pt x="7392" y="33707"/>
                    <a:pt x="20550" y="20550"/>
                  </a:cubicBezTo>
                  <a:cubicBezTo>
                    <a:pt x="33707" y="7392"/>
                    <a:pt x="51553" y="0"/>
                    <a:pt x="70161" y="0"/>
                  </a:cubicBezTo>
                  <a:lnTo>
                    <a:pt x="947038" y="0"/>
                  </a:lnTo>
                  <a:cubicBezTo>
                    <a:pt x="965646" y="0"/>
                    <a:pt x="983492" y="7392"/>
                    <a:pt x="996649" y="20550"/>
                  </a:cubicBezTo>
                  <a:cubicBezTo>
                    <a:pt x="1009807" y="33707"/>
                    <a:pt x="1017199" y="51553"/>
                    <a:pt x="1017199" y="70161"/>
                  </a:cubicBezTo>
                  <a:close/>
                </a:path>
              </a:pathLst>
            </a:custGeom>
            <a:solidFill>
              <a:srgbClr val="D3292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017199" cy="1097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6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0967953" y="6584150"/>
            <a:ext cx="3092948" cy="0"/>
          </a:xfrm>
          <a:prstGeom prst="line">
            <a:avLst/>
          </a:prstGeom>
          <a:ln cap="rnd" w="19050">
            <a:solidFill>
              <a:srgbClr val="FAFAFA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2049975" y="5222450"/>
            <a:ext cx="996486" cy="996486"/>
          </a:xfrm>
          <a:custGeom>
            <a:avLst/>
            <a:gdLst/>
            <a:ahLst/>
            <a:cxnLst/>
            <a:rect r="r" b="b" t="t" l="l"/>
            <a:pathLst>
              <a:path h="996486" w="996486">
                <a:moveTo>
                  <a:pt x="0" y="0"/>
                </a:moveTo>
                <a:lnTo>
                  <a:pt x="996486" y="0"/>
                </a:lnTo>
                <a:lnTo>
                  <a:pt x="996486" y="996486"/>
                </a:lnTo>
                <a:lnTo>
                  <a:pt x="0" y="996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-376233" y="2222642"/>
            <a:ext cx="7609560" cy="1258069"/>
            <a:chOff x="0" y="0"/>
            <a:chExt cx="1030594" cy="17038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30594" cy="170385"/>
            </a:xfrm>
            <a:custGeom>
              <a:avLst/>
              <a:gdLst/>
              <a:ahLst/>
              <a:cxnLst/>
              <a:rect r="r" b="b" t="t" l="l"/>
              <a:pathLst>
                <a:path h="170385" w="1030594">
                  <a:moveTo>
                    <a:pt x="50870" y="0"/>
                  </a:moveTo>
                  <a:lnTo>
                    <a:pt x="979725" y="0"/>
                  </a:lnTo>
                  <a:cubicBezTo>
                    <a:pt x="993216" y="0"/>
                    <a:pt x="1006155" y="5359"/>
                    <a:pt x="1015695" y="14899"/>
                  </a:cubicBezTo>
                  <a:cubicBezTo>
                    <a:pt x="1025235" y="24439"/>
                    <a:pt x="1030594" y="37378"/>
                    <a:pt x="1030594" y="50870"/>
                  </a:cubicBezTo>
                  <a:lnTo>
                    <a:pt x="1030594" y="119516"/>
                  </a:lnTo>
                  <a:cubicBezTo>
                    <a:pt x="1030594" y="133007"/>
                    <a:pt x="1025235" y="145946"/>
                    <a:pt x="1015695" y="155486"/>
                  </a:cubicBezTo>
                  <a:cubicBezTo>
                    <a:pt x="1006155" y="165026"/>
                    <a:pt x="993216" y="170385"/>
                    <a:pt x="979725" y="170385"/>
                  </a:cubicBezTo>
                  <a:lnTo>
                    <a:pt x="50870" y="170385"/>
                  </a:lnTo>
                  <a:cubicBezTo>
                    <a:pt x="37378" y="170385"/>
                    <a:pt x="24439" y="165026"/>
                    <a:pt x="14899" y="155486"/>
                  </a:cubicBezTo>
                  <a:cubicBezTo>
                    <a:pt x="5359" y="145946"/>
                    <a:pt x="0" y="133007"/>
                    <a:pt x="0" y="119516"/>
                  </a:cubicBezTo>
                  <a:lnTo>
                    <a:pt x="0" y="50870"/>
                  </a:lnTo>
                  <a:cubicBezTo>
                    <a:pt x="0" y="37378"/>
                    <a:pt x="5359" y="24439"/>
                    <a:pt x="14899" y="14899"/>
                  </a:cubicBezTo>
                  <a:cubicBezTo>
                    <a:pt x="24439" y="5359"/>
                    <a:pt x="37378" y="0"/>
                    <a:pt x="50870" y="0"/>
                  </a:cubicBezTo>
                  <a:close/>
                </a:path>
              </a:pathLst>
            </a:custGeom>
            <a:solidFill>
              <a:srgbClr val="D32929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635221" y="2182726"/>
            <a:ext cx="7628966" cy="1162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9"/>
              </a:lnSpc>
              <a:spcBef>
                <a:spcPct val="0"/>
              </a:spcBef>
            </a:pPr>
            <a:r>
              <a:rPr lang="en-US" b="true" sz="6799">
                <a:solidFill>
                  <a:srgbClr val="FAFAFA"/>
                </a:solidFill>
                <a:latin typeface="Agrandir Bold"/>
                <a:ea typeface="Agrandir Bold"/>
                <a:cs typeface="Agrandir Bold"/>
                <a:sym typeface="Agrandir Bold"/>
              </a:rPr>
              <a:t>Notre Solutions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37870" y="6794155"/>
            <a:ext cx="4381355" cy="950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</a:pPr>
            <a:r>
              <a:rPr lang="en-US" sz="26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Connecte c</a:t>
            </a:r>
            <a:r>
              <a:rPr lang="en-US" sz="26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onducteurs et passagers facilement.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066760" y="6746075"/>
            <a:ext cx="3662661" cy="1374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6"/>
              </a:lnSpc>
            </a:pPr>
            <a:r>
              <a:rPr lang="en-US" sz="259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</a:t>
            </a:r>
            <a:r>
              <a:rPr lang="en-US" sz="259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 de proposer un trajet ou réserver une place.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908909" y="6737460"/>
            <a:ext cx="3278618" cy="182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Utilise un système de not</a:t>
            </a:r>
            <a:r>
              <a:rPr lang="en-US"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ation pour améliorer la confiance entre utilisateurs.</a:t>
            </a:r>
          </a:p>
        </p:txBody>
      </p:sp>
      <p:sp>
        <p:nvSpPr>
          <p:cNvPr name="Freeform 27" id="27"/>
          <p:cNvSpPr/>
          <p:nvPr/>
        </p:nvSpPr>
        <p:spPr>
          <a:xfrm flipH="false" flipV="true" rot="5400000">
            <a:off x="15649751" y="7848766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0"/>
                </a:moveTo>
                <a:lnTo>
                  <a:pt x="3219098" y="2136310"/>
                </a:lnTo>
                <a:lnTo>
                  <a:pt x="3219098" y="0"/>
                </a:lnTo>
                <a:lnTo>
                  <a:pt x="0" y="0"/>
                </a:lnTo>
                <a:lnTo>
                  <a:pt x="0" y="213631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5400000">
            <a:off x="-1386445" y="7999579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0"/>
                </a:moveTo>
                <a:lnTo>
                  <a:pt x="3219097" y="0"/>
                </a:lnTo>
                <a:lnTo>
                  <a:pt x="3219097" y="2136310"/>
                </a:lnTo>
                <a:lnTo>
                  <a:pt x="0" y="21363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97905" y="7652303"/>
            <a:ext cx="6655096" cy="2972939"/>
            <a:chOff x="0" y="0"/>
            <a:chExt cx="901327" cy="4026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01327" cy="402637"/>
            </a:xfrm>
            <a:custGeom>
              <a:avLst/>
              <a:gdLst/>
              <a:ahLst/>
              <a:cxnLst/>
              <a:rect r="r" b="b" t="t" l="l"/>
              <a:pathLst>
                <a:path h="402637" w="901327">
                  <a:moveTo>
                    <a:pt x="29083" y="0"/>
                  </a:moveTo>
                  <a:lnTo>
                    <a:pt x="872245" y="0"/>
                  </a:lnTo>
                  <a:cubicBezTo>
                    <a:pt x="888307" y="0"/>
                    <a:pt x="901327" y="13021"/>
                    <a:pt x="901327" y="29083"/>
                  </a:cubicBezTo>
                  <a:lnTo>
                    <a:pt x="901327" y="373555"/>
                  </a:lnTo>
                  <a:cubicBezTo>
                    <a:pt x="901327" y="389617"/>
                    <a:pt x="888307" y="402637"/>
                    <a:pt x="872245" y="402637"/>
                  </a:cubicBezTo>
                  <a:lnTo>
                    <a:pt x="29083" y="402637"/>
                  </a:lnTo>
                  <a:cubicBezTo>
                    <a:pt x="21369" y="402637"/>
                    <a:pt x="13972" y="399573"/>
                    <a:pt x="8518" y="394119"/>
                  </a:cubicBezTo>
                  <a:cubicBezTo>
                    <a:pt x="3064" y="388665"/>
                    <a:pt x="0" y="381268"/>
                    <a:pt x="0" y="373555"/>
                  </a:cubicBezTo>
                  <a:lnTo>
                    <a:pt x="0" y="29083"/>
                  </a:lnTo>
                  <a:cubicBezTo>
                    <a:pt x="0" y="13021"/>
                    <a:pt x="13021" y="0"/>
                    <a:pt x="29083" y="0"/>
                  </a:cubicBezTo>
                  <a:close/>
                </a:path>
              </a:pathLst>
            </a:custGeom>
            <a:solidFill>
              <a:srgbClr val="004AAD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272895" y="1757778"/>
            <a:ext cx="5557866" cy="6238420"/>
          </a:xfrm>
          <a:custGeom>
            <a:avLst/>
            <a:gdLst/>
            <a:ahLst/>
            <a:cxnLst/>
            <a:rect r="r" b="b" t="t" l="l"/>
            <a:pathLst>
              <a:path h="6238420" w="5557866">
                <a:moveTo>
                  <a:pt x="0" y="0"/>
                </a:moveTo>
                <a:lnTo>
                  <a:pt x="5557866" y="0"/>
                </a:lnTo>
                <a:lnTo>
                  <a:pt x="5557866" y="6238421"/>
                </a:lnTo>
                <a:lnTo>
                  <a:pt x="0" y="62384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44000" y="2434148"/>
            <a:ext cx="9854317" cy="2245599"/>
            <a:chOff x="0" y="0"/>
            <a:chExt cx="1334611" cy="3041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4611" cy="304131"/>
            </a:xfrm>
            <a:custGeom>
              <a:avLst/>
              <a:gdLst/>
              <a:ahLst/>
              <a:cxnLst/>
              <a:rect r="r" b="b" t="t" l="l"/>
              <a:pathLst>
                <a:path h="304131" w="1334611">
                  <a:moveTo>
                    <a:pt x="39282" y="0"/>
                  </a:moveTo>
                  <a:lnTo>
                    <a:pt x="1295329" y="0"/>
                  </a:lnTo>
                  <a:cubicBezTo>
                    <a:pt x="1305747" y="0"/>
                    <a:pt x="1315739" y="4139"/>
                    <a:pt x="1323106" y="11505"/>
                  </a:cubicBezTo>
                  <a:cubicBezTo>
                    <a:pt x="1330472" y="18872"/>
                    <a:pt x="1334611" y="28864"/>
                    <a:pt x="1334611" y="39282"/>
                  </a:cubicBezTo>
                  <a:lnTo>
                    <a:pt x="1334611" y="264849"/>
                  </a:lnTo>
                  <a:cubicBezTo>
                    <a:pt x="1334611" y="286544"/>
                    <a:pt x="1317024" y="304131"/>
                    <a:pt x="1295329" y="304131"/>
                  </a:cubicBezTo>
                  <a:lnTo>
                    <a:pt x="39282" y="304131"/>
                  </a:lnTo>
                  <a:cubicBezTo>
                    <a:pt x="17587" y="304131"/>
                    <a:pt x="0" y="286544"/>
                    <a:pt x="0" y="264849"/>
                  </a:cubicBezTo>
                  <a:lnTo>
                    <a:pt x="0" y="39282"/>
                  </a:lnTo>
                  <a:cubicBezTo>
                    <a:pt x="0" y="17587"/>
                    <a:pt x="17587" y="0"/>
                    <a:pt x="39282" y="0"/>
                  </a:cubicBezTo>
                  <a:close/>
                </a:path>
              </a:pathLst>
            </a:custGeom>
            <a:solidFill>
              <a:srgbClr val="D32929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9786706" y="2927980"/>
            <a:ext cx="6658648" cy="114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true">
                <a:solidFill>
                  <a:srgbClr val="FAFAFA"/>
                </a:solidFill>
                <a:latin typeface="Agrandir Bold"/>
                <a:ea typeface="Agrandir Bold"/>
                <a:cs typeface="Agrandir Bold"/>
                <a:sym typeface="Agrandir Bold"/>
              </a:rPr>
              <a:t>Covoiturage TN</a:t>
            </a:r>
          </a:p>
        </p:txBody>
      </p:sp>
      <p:sp>
        <p:nvSpPr>
          <p:cNvPr name="Freeform 9" id="9"/>
          <p:cNvSpPr/>
          <p:nvPr/>
        </p:nvSpPr>
        <p:spPr>
          <a:xfrm flipH="false" flipV="true" rot="5400000">
            <a:off x="13462856" y="9343408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0"/>
                </a:moveTo>
                <a:lnTo>
                  <a:pt x="3219098" y="2136310"/>
                </a:lnTo>
                <a:lnTo>
                  <a:pt x="3219098" y="0"/>
                </a:lnTo>
                <a:lnTo>
                  <a:pt x="0" y="0"/>
                </a:lnTo>
                <a:lnTo>
                  <a:pt x="0" y="213631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5400000">
            <a:off x="16089605" y="9557086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1"/>
                </a:moveTo>
                <a:lnTo>
                  <a:pt x="3219097" y="2136311"/>
                </a:lnTo>
                <a:lnTo>
                  <a:pt x="3219097" y="0"/>
                </a:lnTo>
                <a:lnTo>
                  <a:pt x="0" y="0"/>
                </a:lnTo>
                <a:lnTo>
                  <a:pt x="0" y="213631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5400000">
            <a:off x="15903960" y="6565459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0"/>
                </a:moveTo>
                <a:lnTo>
                  <a:pt x="3219097" y="2136310"/>
                </a:lnTo>
                <a:lnTo>
                  <a:pt x="3219097" y="0"/>
                </a:lnTo>
                <a:lnTo>
                  <a:pt x="0" y="0"/>
                </a:lnTo>
                <a:lnTo>
                  <a:pt x="0" y="213631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262516" y="760624"/>
            <a:ext cx="8740776" cy="2245599"/>
            <a:chOff x="0" y="0"/>
            <a:chExt cx="1183800" cy="3041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83800" cy="304131"/>
            </a:xfrm>
            <a:custGeom>
              <a:avLst/>
              <a:gdLst/>
              <a:ahLst/>
              <a:cxnLst/>
              <a:rect r="r" b="b" t="t" l="l"/>
              <a:pathLst>
                <a:path h="304131" w="1183800">
                  <a:moveTo>
                    <a:pt x="44286" y="0"/>
                  </a:moveTo>
                  <a:lnTo>
                    <a:pt x="1139513" y="0"/>
                  </a:lnTo>
                  <a:cubicBezTo>
                    <a:pt x="1163972" y="0"/>
                    <a:pt x="1183800" y="19828"/>
                    <a:pt x="1183800" y="44286"/>
                  </a:cubicBezTo>
                  <a:lnTo>
                    <a:pt x="1183800" y="259845"/>
                  </a:lnTo>
                  <a:cubicBezTo>
                    <a:pt x="1183800" y="284303"/>
                    <a:pt x="1163972" y="304131"/>
                    <a:pt x="1139513" y="304131"/>
                  </a:cubicBezTo>
                  <a:lnTo>
                    <a:pt x="44286" y="304131"/>
                  </a:lnTo>
                  <a:cubicBezTo>
                    <a:pt x="19828" y="304131"/>
                    <a:pt x="0" y="284303"/>
                    <a:pt x="0" y="259845"/>
                  </a:cubicBezTo>
                  <a:lnTo>
                    <a:pt x="0" y="44286"/>
                  </a:lnTo>
                  <a:cubicBezTo>
                    <a:pt x="0" y="19828"/>
                    <a:pt x="19828" y="0"/>
                    <a:pt x="44286" y="0"/>
                  </a:cubicBezTo>
                  <a:close/>
                </a:path>
              </a:pathLst>
            </a:custGeom>
            <a:solidFill>
              <a:srgbClr val="D32929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819613" y="1254456"/>
            <a:ext cx="6658648" cy="114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true">
                <a:solidFill>
                  <a:srgbClr val="FAFAFA"/>
                </a:solidFill>
                <a:latin typeface="Agrandir Bold"/>
                <a:ea typeface="Agrandir Bold"/>
                <a:cs typeface="Agrandir Bold"/>
                <a:sym typeface="Agrandir Bold"/>
              </a:rPr>
              <a:t>Covoiturage TN </a:t>
            </a:r>
          </a:p>
        </p:txBody>
      </p:sp>
      <p:sp>
        <p:nvSpPr>
          <p:cNvPr name="Freeform 6" id="6"/>
          <p:cNvSpPr/>
          <p:nvPr/>
        </p:nvSpPr>
        <p:spPr>
          <a:xfrm flipH="false" flipV="true" rot="5400000">
            <a:off x="13709619" y="9799694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0"/>
                </a:moveTo>
                <a:lnTo>
                  <a:pt x="3219098" y="2136310"/>
                </a:lnTo>
                <a:lnTo>
                  <a:pt x="3219098" y="0"/>
                </a:lnTo>
                <a:lnTo>
                  <a:pt x="0" y="0"/>
                </a:lnTo>
                <a:lnTo>
                  <a:pt x="0" y="213631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5400000">
            <a:off x="15509615" y="8431364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0"/>
                </a:moveTo>
                <a:lnTo>
                  <a:pt x="3219097" y="2136310"/>
                </a:lnTo>
                <a:lnTo>
                  <a:pt x="3219097" y="0"/>
                </a:lnTo>
                <a:lnTo>
                  <a:pt x="0" y="0"/>
                </a:lnTo>
                <a:lnTo>
                  <a:pt x="0" y="213631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6577770" y="5741001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0"/>
                </a:moveTo>
                <a:lnTo>
                  <a:pt x="3219097" y="0"/>
                </a:lnTo>
                <a:lnTo>
                  <a:pt x="3219097" y="2136310"/>
                </a:lnTo>
                <a:lnTo>
                  <a:pt x="0" y="2136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59679" y="3313147"/>
            <a:ext cx="4602743" cy="6973853"/>
          </a:xfrm>
          <a:custGeom>
            <a:avLst/>
            <a:gdLst/>
            <a:ahLst/>
            <a:cxnLst/>
            <a:rect r="r" b="b" t="t" l="l"/>
            <a:pathLst>
              <a:path h="6973853" w="4602743">
                <a:moveTo>
                  <a:pt x="0" y="0"/>
                </a:moveTo>
                <a:lnTo>
                  <a:pt x="4602743" y="0"/>
                </a:lnTo>
                <a:lnTo>
                  <a:pt x="4602743" y="6973853"/>
                </a:lnTo>
                <a:lnTo>
                  <a:pt x="0" y="6973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25969" y="3476624"/>
            <a:ext cx="10792777" cy="475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Authentification sécurisée</a:t>
            </a:r>
          </a:p>
          <a:p>
            <a:pPr algn="l"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Publication des trajets par les conducteurs</a:t>
            </a:r>
          </a:p>
          <a:p>
            <a:pPr algn="l"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Réservation en temps réel</a:t>
            </a:r>
          </a:p>
          <a:p>
            <a:pPr algn="l"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Système de notation</a:t>
            </a:r>
          </a:p>
          <a:p>
            <a:pPr algn="l"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Interface simple et intuitive</a:t>
            </a:r>
          </a:p>
          <a:p>
            <a:pPr algn="l">
              <a:lnSpc>
                <a:spcPts val="629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97905" y="7652303"/>
            <a:ext cx="6655096" cy="2972939"/>
            <a:chOff x="0" y="0"/>
            <a:chExt cx="901327" cy="4026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01327" cy="402637"/>
            </a:xfrm>
            <a:custGeom>
              <a:avLst/>
              <a:gdLst/>
              <a:ahLst/>
              <a:cxnLst/>
              <a:rect r="r" b="b" t="t" l="l"/>
              <a:pathLst>
                <a:path h="402637" w="901327">
                  <a:moveTo>
                    <a:pt x="29083" y="0"/>
                  </a:moveTo>
                  <a:lnTo>
                    <a:pt x="872245" y="0"/>
                  </a:lnTo>
                  <a:cubicBezTo>
                    <a:pt x="888307" y="0"/>
                    <a:pt x="901327" y="13021"/>
                    <a:pt x="901327" y="29083"/>
                  </a:cubicBezTo>
                  <a:lnTo>
                    <a:pt x="901327" y="373555"/>
                  </a:lnTo>
                  <a:cubicBezTo>
                    <a:pt x="901327" y="389617"/>
                    <a:pt x="888307" y="402637"/>
                    <a:pt x="872245" y="402637"/>
                  </a:cubicBezTo>
                  <a:lnTo>
                    <a:pt x="29083" y="402637"/>
                  </a:lnTo>
                  <a:cubicBezTo>
                    <a:pt x="21369" y="402637"/>
                    <a:pt x="13972" y="399573"/>
                    <a:pt x="8518" y="394119"/>
                  </a:cubicBezTo>
                  <a:cubicBezTo>
                    <a:pt x="3064" y="388665"/>
                    <a:pt x="0" y="381268"/>
                    <a:pt x="0" y="373555"/>
                  </a:cubicBezTo>
                  <a:lnTo>
                    <a:pt x="0" y="29083"/>
                  </a:lnTo>
                  <a:cubicBezTo>
                    <a:pt x="0" y="13021"/>
                    <a:pt x="13021" y="0"/>
                    <a:pt x="29083" y="0"/>
                  </a:cubicBezTo>
                  <a:close/>
                </a:path>
              </a:pathLst>
            </a:custGeom>
            <a:solidFill>
              <a:srgbClr val="004AAD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272895" y="1757778"/>
            <a:ext cx="5557866" cy="6238420"/>
          </a:xfrm>
          <a:custGeom>
            <a:avLst/>
            <a:gdLst/>
            <a:ahLst/>
            <a:cxnLst/>
            <a:rect r="r" b="b" t="t" l="l"/>
            <a:pathLst>
              <a:path h="6238420" w="5557866">
                <a:moveTo>
                  <a:pt x="0" y="0"/>
                </a:moveTo>
                <a:lnTo>
                  <a:pt x="5557866" y="0"/>
                </a:lnTo>
                <a:lnTo>
                  <a:pt x="5557866" y="6238421"/>
                </a:lnTo>
                <a:lnTo>
                  <a:pt x="0" y="62384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44000" y="2434148"/>
            <a:ext cx="9854317" cy="2245599"/>
            <a:chOff x="0" y="0"/>
            <a:chExt cx="1334611" cy="3041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4611" cy="304131"/>
            </a:xfrm>
            <a:custGeom>
              <a:avLst/>
              <a:gdLst/>
              <a:ahLst/>
              <a:cxnLst/>
              <a:rect r="r" b="b" t="t" l="l"/>
              <a:pathLst>
                <a:path h="304131" w="1334611">
                  <a:moveTo>
                    <a:pt x="39282" y="0"/>
                  </a:moveTo>
                  <a:lnTo>
                    <a:pt x="1295329" y="0"/>
                  </a:lnTo>
                  <a:cubicBezTo>
                    <a:pt x="1305747" y="0"/>
                    <a:pt x="1315739" y="4139"/>
                    <a:pt x="1323106" y="11505"/>
                  </a:cubicBezTo>
                  <a:cubicBezTo>
                    <a:pt x="1330472" y="18872"/>
                    <a:pt x="1334611" y="28864"/>
                    <a:pt x="1334611" y="39282"/>
                  </a:cubicBezTo>
                  <a:lnTo>
                    <a:pt x="1334611" y="264849"/>
                  </a:lnTo>
                  <a:cubicBezTo>
                    <a:pt x="1334611" y="286544"/>
                    <a:pt x="1317024" y="304131"/>
                    <a:pt x="1295329" y="304131"/>
                  </a:cubicBezTo>
                  <a:lnTo>
                    <a:pt x="39282" y="304131"/>
                  </a:lnTo>
                  <a:cubicBezTo>
                    <a:pt x="17587" y="304131"/>
                    <a:pt x="0" y="286544"/>
                    <a:pt x="0" y="264849"/>
                  </a:cubicBezTo>
                  <a:lnTo>
                    <a:pt x="0" y="39282"/>
                  </a:lnTo>
                  <a:cubicBezTo>
                    <a:pt x="0" y="17587"/>
                    <a:pt x="17587" y="0"/>
                    <a:pt x="39282" y="0"/>
                  </a:cubicBezTo>
                  <a:close/>
                </a:path>
              </a:pathLst>
            </a:custGeom>
            <a:solidFill>
              <a:srgbClr val="D32929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9481913" y="2927980"/>
            <a:ext cx="6658648" cy="114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true">
                <a:solidFill>
                  <a:srgbClr val="FAFAFA"/>
                </a:solidFill>
                <a:latin typeface="Agrandir Bold"/>
                <a:ea typeface="Agrandir Bold"/>
                <a:cs typeface="Agrandir Bold"/>
                <a:sym typeface="Agrandir Bold"/>
              </a:rPr>
              <a:t>Obj</a:t>
            </a:r>
            <a:r>
              <a:rPr lang="en-US" sz="6800" b="true">
                <a:solidFill>
                  <a:srgbClr val="FAFAFA"/>
                </a:solidFill>
                <a:latin typeface="Agrandir Bold"/>
                <a:ea typeface="Agrandir Bold"/>
                <a:cs typeface="Agrandir Bold"/>
                <a:sym typeface="Agrandir Bold"/>
              </a:rPr>
              <a:t>ectifs</a:t>
            </a:r>
          </a:p>
        </p:txBody>
      </p:sp>
      <p:sp>
        <p:nvSpPr>
          <p:cNvPr name="Freeform 9" id="9"/>
          <p:cNvSpPr/>
          <p:nvPr/>
        </p:nvSpPr>
        <p:spPr>
          <a:xfrm flipH="false" flipV="true" rot="5400000">
            <a:off x="13462856" y="9343408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0"/>
                </a:moveTo>
                <a:lnTo>
                  <a:pt x="3219098" y="2136310"/>
                </a:lnTo>
                <a:lnTo>
                  <a:pt x="3219098" y="0"/>
                </a:lnTo>
                <a:lnTo>
                  <a:pt x="0" y="0"/>
                </a:lnTo>
                <a:lnTo>
                  <a:pt x="0" y="213631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5400000">
            <a:off x="16089605" y="9557086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1"/>
                </a:moveTo>
                <a:lnTo>
                  <a:pt x="3219097" y="2136311"/>
                </a:lnTo>
                <a:lnTo>
                  <a:pt x="3219097" y="0"/>
                </a:lnTo>
                <a:lnTo>
                  <a:pt x="0" y="0"/>
                </a:lnTo>
                <a:lnTo>
                  <a:pt x="0" y="213631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5400000">
            <a:off x="15903960" y="6565459"/>
            <a:ext cx="3219097" cy="2136310"/>
          </a:xfrm>
          <a:custGeom>
            <a:avLst/>
            <a:gdLst/>
            <a:ahLst/>
            <a:cxnLst/>
            <a:rect r="r" b="b" t="t" l="l"/>
            <a:pathLst>
              <a:path h="2136310" w="3219097">
                <a:moveTo>
                  <a:pt x="0" y="2136310"/>
                </a:moveTo>
                <a:lnTo>
                  <a:pt x="3219097" y="2136310"/>
                </a:lnTo>
                <a:lnTo>
                  <a:pt x="3219097" y="0"/>
                </a:lnTo>
                <a:lnTo>
                  <a:pt x="0" y="0"/>
                </a:lnTo>
                <a:lnTo>
                  <a:pt x="0" y="213631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DAG5ppLIM-8</dc:identifier>
  <dcterms:modified xsi:type="dcterms:W3CDTF">2011-08-01T06:04:30Z</dcterms:modified>
  <cp:revision>1</cp:revision>
  <dc:title>efor</dc:title>
</cp:coreProperties>
</file>